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EEFE-D450-49BB-8899-035D5E317D3B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489E-F3C2-4B48-81A9-ED5F2EED77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808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EEFE-D450-49BB-8899-035D5E317D3B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489E-F3C2-4B48-81A9-ED5F2EED77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96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EEFE-D450-49BB-8899-035D5E317D3B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489E-F3C2-4B48-81A9-ED5F2EED77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230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EEFE-D450-49BB-8899-035D5E317D3B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489E-F3C2-4B48-81A9-ED5F2EED77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35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EEFE-D450-49BB-8899-035D5E317D3B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489E-F3C2-4B48-81A9-ED5F2EED77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382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EEFE-D450-49BB-8899-035D5E317D3B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489E-F3C2-4B48-81A9-ED5F2EED77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47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EEFE-D450-49BB-8899-035D5E317D3B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489E-F3C2-4B48-81A9-ED5F2EED77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15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EEFE-D450-49BB-8899-035D5E317D3B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489E-F3C2-4B48-81A9-ED5F2EED77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702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EEFE-D450-49BB-8899-035D5E317D3B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489E-F3C2-4B48-81A9-ED5F2EED77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94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EEFE-D450-49BB-8899-035D5E317D3B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489E-F3C2-4B48-81A9-ED5F2EED77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986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EEFE-D450-49BB-8899-035D5E317D3B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489E-F3C2-4B48-81A9-ED5F2EED77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63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1EEFE-D450-49BB-8899-035D5E317D3B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B489E-F3C2-4B48-81A9-ED5F2EED77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53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original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88640"/>
            <a:ext cx="9144000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200" b="1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Welcome</a:t>
            </a:r>
            <a:r>
              <a:rPr kumimoji="0" lang="es-ES" sz="42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 </a:t>
            </a:r>
            <a:r>
              <a:rPr kumimoji="0" lang="es-ES" sz="4200" b="1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to</a:t>
            </a:r>
            <a:r>
              <a:rPr kumimoji="0" lang="es-ES" sz="42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 </a:t>
            </a:r>
            <a:r>
              <a:rPr kumimoji="0" lang="es-ES" sz="4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B</a:t>
            </a:r>
            <a:r>
              <a:rPr kumimoji="0" lang="es-ES" sz="4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la</a:t>
            </a:r>
            <a:r>
              <a:rPr kumimoji="0" lang="es-ES" sz="4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B</a:t>
            </a:r>
            <a:r>
              <a:rPr kumimoji="0" lang="es-ES" sz="4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la</a:t>
            </a:r>
            <a:r>
              <a:rPr kumimoji="0" lang="es-ES" sz="42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 </a:t>
            </a:r>
            <a:r>
              <a:rPr kumimoji="0" lang="es-ES" sz="4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L</a:t>
            </a:r>
            <a:r>
              <a:rPr kumimoji="0" lang="es-ES" sz="4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anguage</a:t>
            </a:r>
            <a:r>
              <a:rPr kumimoji="0" lang="es-ES" sz="42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 </a:t>
            </a:r>
            <a:r>
              <a:rPr kumimoji="0" lang="es-ES" sz="4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E</a:t>
            </a:r>
            <a:r>
              <a:rPr kumimoji="0" lang="es-ES" sz="4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xchange</a:t>
            </a:r>
            <a:r>
              <a:rPr kumimoji="0" lang="es-ES" sz="4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1536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ptiplex\Downloads\Chi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6632"/>
            <a:ext cx="9144000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sz="4600" b="1" dirty="0" smtClean="0"/>
              <a:t>欢迎来到</a:t>
            </a:r>
            <a:r>
              <a:rPr lang="fr-FR" altLang="zh-CN" sz="4600" b="1" dirty="0" smtClean="0"/>
              <a:t> </a:t>
            </a:r>
            <a:r>
              <a:rPr kumimoji="0" lang="es-ES" sz="4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B</a:t>
            </a:r>
            <a:r>
              <a:rPr kumimoji="0" lang="es-ES" sz="4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la</a:t>
            </a:r>
            <a:r>
              <a:rPr kumimoji="0" lang="es-ES" sz="4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B</a:t>
            </a:r>
            <a:r>
              <a:rPr kumimoji="0" lang="es-ES" sz="4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la</a:t>
            </a:r>
            <a:r>
              <a:rPr kumimoji="0" lang="es-ES" sz="46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 </a:t>
            </a:r>
            <a:r>
              <a:rPr kumimoji="0" lang="es-ES" sz="4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L</a:t>
            </a:r>
            <a:r>
              <a:rPr kumimoji="0" lang="es-ES" sz="4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anguage</a:t>
            </a:r>
            <a:r>
              <a:rPr kumimoji="0" lang="es-ES" sz="46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 </a:t>
            </a:r>
            <a:r>
              <a:rPr kumimoji="0" lang="es-ES" sz="4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E</a:t>
            </a:r>
            <a:r>
              <a:rPr kumimoji="0" lang="es-ES" sz="4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xchange</a:t>
            </a:r>
            <a:endParaRPr kumimoji="0" lang="es-ES" sz="4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925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64121"/>
            <a:ext cx="9144000" cy="6771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AE" sz="4400" dirty="0" smtClean="0"/>
              <a:t>ل</a:t>
            </a:r>
            <a:r>
              <a:rPr lang="fr-FR" sz="4400" dirty="0" smtClean="0"/>
              <a:t> </a:t>
            </a:r>
            <a:r>
              <a:rPr kumimoji="0" lang="es-ES" sz="4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B</a:t>
            </a:r>
            <a:r>
              <a:rPr kumimoji="0" lang="es-ES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la</a:t>
            </a:r>
            <a:r>
              <a:rPr kumimoji="0" lang="es-ES" sz="4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B</a:t>
            </a:r>
            <a:r>
              <a:rPr kumimoji="0" lang="es-ES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la</a:t>
            </a:r>
            <a:r>
              <a:rPr kumimoji="0" lang="es-ES" sz="44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 </a:t>
            </a:r>
            <a:r>
              <a:rPr kumimoji="0" lang="es-ES" sz="4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L</a:t>
            </a:r>
            <a:r>
              <a:rPr kumimoji="0" lang="es-ES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anguage</a:t>
            </a:r>
            <a:r>
              <a:rPr kumimoji="0" lang="es-ES" sz="44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 </a:t>
            </a:r>
            <a:r>
              <a:rPr kumimoji="0" lang="es-ES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E</a:t>
            </a:r>
            <a:r>
              <a:rPr kumimoji="0" lang="es-E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xchange</a:t>
            </a:r>
            <a:r>
              <a:rPr lang="fr-FR" sz="4400" b="1" dirty="0"/>
              <a:t> </a:t>
            </a:r>
            <a:r>
              <a:rPr lang="ar-AE" sz="4400" dirty="0" smtClean="0"/>
              <a:t>مرحبا بكم في</a:t>
            </a:r>
            <a:r>
              <a:rPr kumimoji="0" lang="es-E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pic>
        <p:nvPicPr>
          <p:cNvPr id="7178" name="Picture 10" descr="See original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8555"/>
            <a:ext cx="9144000" cy="572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321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ptiplex\Pictures\English po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02762" y="1209248"/>
            <a:ext cx="6182483" cy="457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Optiplex\Pictures\English po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66101" y="1219453"/>
            <a:ext cx="6182483" cy="457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148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ptiplex\Pictures\French po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03814" y="1368518"/>
            <a:ext cx="5707621" cy="449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Optiplex\Pictures\French po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68186" y="1296515"/>
            <a:ext cx="5707621" cy="464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46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Optiplex\Pictures\Italian po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99275" y="1154069"/>
            <a:ext cx="6192688" cy="454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Optiplex\Pictures\Italian po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50587" y="1177917"/>
            <a:ext cx="6192688" cy="454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475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Optiplex\Pictures\Spanish po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09520" y="1170167"/>
            <a:ext cx="6408714" cy="458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Optiplex\Pictures\Spanish po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44806" y="1170166"/>
            <a:ext cx="6408714" cy="458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900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Optiplex\Pictures\Portuguese po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72824" y="1141347"/>
            <a:ext cx="6500835" cy="455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Optiplex\Pictures\Portuguese po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07807" y="1141346"/>
            <a:ext cx="6500835" cy="455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532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ptiplex\Pictures\German po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83414" y="1172054"/>
            <a:ext cx="6466821" cy="449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Optiplex\Pictures\German po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58522" y="1172053"/>
            <a:ext cx="6466821" cy="449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925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Optiplex\Pictures\Japanese po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61067" y="1188345"/>
            <a:ext cx="6120682" cy="455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Optiplex\Pictures\Japanese po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75624" y="1188346"/>
            <a:ext cx="6120682" cy="455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984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Optiplex\Pictures\Korean po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09732" y="1170379"/>
            <a:ext cx="6336706" cy="451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Optiplex\Pictures\Korean po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05075" y="1170379"/>
            <a:ext cx="6336706" cy="451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96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805263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88640"/>
            <a:ext cx="9144000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200" b="1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Bienvenue</a:t>
            </a:r>
            <a:r>
              <a:rPr kumimoji="0" lang="es-ES" sz="42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 </a:t>
            </a:r>
            <a:r>
              <a:rPr lang="es-ES" sz="4200" b="1" dirty="0">
                <a:solidFill>
                  <a:srgbClr val="212121"/>
                </a:solidFill>
                <a:cs typeface="Arial" pitchFamily="34" charset="0"/>
              </a:rPr>
              <a:t>à</a:t>
            </a:r>
            <a:r>
              <a:rPr kumimoji="0" lang="es-ES" sz="42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 </a:t>
            </a:r>
            <a:r>
              <a:rPr kumimoji="0" lang="es-ES" sz="4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B</a:t>
            </a:r>
            <a:r>
              <a:rPr kumimoji="0" lang="es-ES" sz="4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la</a:t>
            </a:r>
            <a:r>
              <a:rPr kumimoji="0" lang="es-ES" sz="4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B</a:t>
            </a:r>
            <a:r>
              <a:rPr kumimoji="0" lang="es-ES" sz="4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la</a:t>
            </a:r>
            <a:r>
              <a:rPr kumimoji="0" lang="es-ES" sz="42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 </a:t>
            </a:r>
            <a:r>
              <a:rPr kumimoji="0" lang="es-ES" sz="4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L</a:t>
            </a:r>
            <a:r>
              <a:rPr kumimoji="0" lang="es-ES" sz="4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anguage</a:t>
            </a:r>
            <a:r>
              <a:rPr kumimoji="0" lang="es-ES" sz="42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 </a:t>
            </a:r>
            <a:r>
              <a:rPr kumimoji="0" lang="es-ES" sz="4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E</a:t>
            </a:r>
            <a:r>
              <a:rPr kumimoji="0" lang="es-ES" sz="4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xchange</a:t>
            </a:r>
            <a:r>
              <a:rPr kumimoji="0" lang="es-ES" sz="4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8727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ptiplex\Pictures\Chinese po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68308" y="1056947"/>
            <a:ext cx="641713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Optiplex\Pictures\Chinese po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90617" y="1056947"/>
            <a:ext cx="641713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050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Optiplex\Pictures\Russian po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10828" y="1171476"/>
            <a:ext cx="6321649" cy="449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Optiplex\Pictures\Russian po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28105" y="1171476"/>
            <a:ext cx="6321649" cy="449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090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pain Flag Wallpaper #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871" y="260648"/>
            <a:ext cx="9144000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2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Bienvenido a </a:t>
            </a:r>
            <a:r>
              <a:rPr kumimoji="0" lang="es-ES" sz="4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B</a:t>
            </a:r>
            <a:r>
              <a:rPr kumimoji="0" lang="es-ES" sz="4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la</a:t>
            </a:r>
            <a:r>
              <a:rPr kumimoji="0" lang="es-ES" sz="4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B</a:t>
            </a:r>
            <a:r>
              <a:rPr kumimoji="0" lang="es-ES" sz="4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la</a:t>
            </a:r>
            <a:r>
              <a:rPr kumimoji="0" lang="es-ES" sz="42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 </a:t>
            </a:r>
            <a:r>
              <a:rPr kumimoji="0" lang="es-ES" sz="4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L</a:t>
            </a:r>
            <a:r>
              <a:rPr kumimoji="0" lang="es-ES" sz="4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anguage</a:t>
            </a:r>
            <a:r>
              <a:rPr kumimoji="0" lang="es-ES" sz="42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 </a:t>
            </a:r>
            <a:r>
              <a:rPr kumimoji="0" lang="es-ES" sz="4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E</a:t>
            </a:r>
            <a:r>
              <a:rPr kumimoji="0" lang="es-ES" sz="4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xchange</a:t>
            </a:r>
            <a:r>
              <a:rPr kumimoji="0" lang="es-ES" sz="4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0050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ee original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57731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60648"/>
            <a:ext cx="9144000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200" b="1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Bem-vindo</a:t>
            </a:r>
            <a:r>
              <a:rPr kumimoji="0" lang="es-ES" sz="42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 </a:t>
            </a:r>
            <a:r>
              <a:rPr kumimoji="0" lang="es-ES" sz="4200" b="1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ao</a:t>
            </a:r>
            <a:r>
              <a:rPr kumimoji="0" lang="es-ES" sz="42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 </a:t>
            </a:r>
            <a:r>
              <a:rPr kumimoji="0" lang="es-ES" sz="4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B</a:t>
            </a:r>
            <a:r>
              <a:rPr kumimoji="0" lang="es-ES" sz="4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la</a:t>
            </a:r>
            <a:r>
              <a:rPr kumimoji="0" lang="es-ES" sz="4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B</a:t>
            </a:r>
            <a:r>
              <a:rPr kumimoji="0" lang="es-ES" sz="4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la</a:t>
            </a:r>
            <a:r>
              <a:rPr kumimoji="0" lang="es-ES" sz="42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 </a:t>
            </a:r>
            <a:r>
              <a:rPr kumimoji="0" lang="es-ES" sz="4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L</a:t>
            </a:r>
            <a:r>
              <a:rPr kumimoji="0" lang="es-ES" sz="4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anguage</a:t>
            </a:r>
            <a:r>
              <a:rPr kumimoji="0" lang="es-ES" sz="42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 </a:t>
            </a:r>
            <a:r>
              <a:rPr kumimoji="0" lang="es-ES" sz="4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E</a:t>
            </a:r>
            <a:r>
              <a:rPr kumimoji="0" lang="es-ES" sz="4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xchange</a:t>
            </a:r>
            <a:r>
              <a:rPr kumimoji="0" lang="es-ES" sz="4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1829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68342" cy="5733255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60648"/>
            <a:ext cx="9144000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200" b="1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Benvenuti</a:t>
            </a:r>
            <a:r>
              <a:rPr kumimoji="0" lang="es-ES" sz="42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 a </a:t>
            </a:r>
            <a:r>
              <a:rPr kumimoji="0" lang="es-ES" sz="4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B</a:t>
            </a:r>
            <a:r>
              <a:rPr kumimoji="0" lang="es-ES" sz="4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la</a:t>
            </a:r>
            <a:r>
              <a:rPr kumimoji="0" lang="es-ES" sz="4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B</a:t>
            </a:r>
            <a:r>
              <a:rPr kumimoji="0" lang="es-ES" sz="4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la</a:t>
            </a:r>
            <a:r>
              <a:rPr kumimoji="0" lang="es-ES" sz="42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 </a:t>
            </a:r>
            <a:r>
              <a:rPr kumimoji="0" lang="es-ES" sz="4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L</a:t>
            </a:r>
            <a:r>
              <a:rPr kumimoji="0" lang="es-ES" sz="4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anguage</a:t>
            </a:r>
            <a:r>
              <a:rPr kumimoji="0" lang="es-ES" sz="42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 </a:t>
            </a:r>
            <a:r>
              <a:rPr kumimoji="0" lang="es-ES" sz="4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E</a:t>
            </a:r>
            <a:r>
              <a:rPr kumimoji="0" lang="es-ES" sz="4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xchange</a:t>
            </a:r>
            <a:r>
              <a:rPr kumimoji="0" lang="es-ES" sz="4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7243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60648"/>
            <a:ext cx="9144000" cy="6155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000" b="1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Willkommen</a:t>
            </a:r>
            <a:r>
              <a:rPr kumimoji="0" lang="es-ES" sz="40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 </a:t>
            </a:r>
            <a:r>
              <a:rPr kumimoji="0" lang="es-ES" sz="4000" b="1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bei</a:t>
            </a:r>
            <a:r>
              <a:rPr kumimoji="0" lang="es-ES" sz="40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 </a:t>
            </a:r>
            <a:r>
              <a:rPr kumimoji="0" lang="es-ES" sz="4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B</a:t>
            </a:r>
            <a:r>
              <a:rPr kumimoji="0" lang="es-E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la</a:t>
            </a:r>
            <a:r>
              <a:rPr kumimoji="0" lang="es-ES" sz="4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B</a:t>
            </a:r>
            <a:r>
              <a:rPr kumimoji="0" lang="es-E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la</a:t>
            </a:r>
            <a:r>
              <a:rPr kumimoji="0" lang="es-ES" sz="40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 </a:t>
            </a:r>
            <a:r>
              <a:rPr kumimoji="0" lang="es-ES" sz="4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L</a:t>
            </a:r>
            <a:r>
              <a:rPr kumimoji="0" lang="es-E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anguage</a:t>
            </a:r>
            <a:r>
              <a:rPr kumimoji="0" lang="es-ES" sz="40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 </a:t>
            </a:r>
            <a:r>
              <a:rPr kumimoji="0" lang="es-ES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E</a:t>
            </a:r>
            <a:r>
              <a:rPr kumimoji="0" lang="es-E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xchange</a:t>
            </a:r>
            <a:r>
              <a:rPr kumimoji="0" lang="es-E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0066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52736"/>
            <a:ext cx="9144001" cy="5805264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60648"/>
            <a:ext cx="9144000" cy="5386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500" b="1" dirty="0" smtClean="0"/>
              <a:t>Добро пожаловать в</a:t>
            </a:r>
            <a:r>
              <a:rPr kumimoji="0" lang="es-ES" sz="35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 </a:t>
            </a:r>
            <a:r>
              <a:rPr kumimoji="0" lang="es-ES" sz="35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B</a:t>
            </a:r>
            <a:r>
              <a:rPr kumimoji="0" lang="es-ES" sz="35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la</a:t>
            </a:r>
            <a:r>
              <a:rPr kumimoji="0" lang="es-ES" sz="35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B</a:t>
            </a:r>
            <a:r>
              <a:rPr kumimoji="0" lang="es-ES" sz="35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la</a:t>
            </a:r>
            <a:r>
              <a:rPr kumimoji="0" lang="es-ES" sz="35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 </a:t>
            </a:r>
            <a:r>
              <a:rPr kumimoji="0" lang="es-ES" sz="35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L</a:t>
            </a:r>
            <a:r>
              <a:rPr kumimoji="0" lang="es-ES" sz="35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anguage</a:t>
            </a:r>
            <a:r>
              <a:rPr kumimoji="0" lang="es-ES" sz="35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 </a:t>
            </a:r>
            <a:r>
              <a:rPr kumimoji="0" lang="es-ES" sz="35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E</a:t>
            </a:r>
            <a:r>
              <a:rPr kumimoji="0" lang="es-ES" sz="3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xchange</a:t>
            </a:r>
            <a:r>
              <a:rPr kumimoji="0" lang="es-ES" sz="3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6803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512" y="260648"/>
            <a:ext cx="8784976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4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B</a:t>
            </a:r>
            <a:r>
              <a:rPr kumimoji="0" lang="es-ES" sz="4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la</a:t>
            </a:r>
            <a:r>
              <a:rPr kumimoji="0" lang="es-ES" sz="4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B</a:t>
            </a:r>
            <a:r>
              <a:rPr kumimoji="0" lang="es-ES" sz="4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la</a:t>
            </a:r>
            <a:r>
              <a:rPr kumimoji="0" lang="es-ES" sz="42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 </a:t>
            </a:r>
            <a:r>
              <a:rPr kumimoji="0" lang="es-ES" sz="4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L</a:t>
            </a:r>
            <a:r>
              <a:rPr kumimoji="0" lang="es-ES" sz="4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anguage</a:t>
            </a:r>
            <a:r>
              <a:rPr kumimoji="0" lang="es-ES" sz="42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 </a:t>
            </a:r>
            <a:r>
              <a:rPr kumimoji="0" lang="es-ES" sz="4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E</a:t>
            </a:r>
            <a:r>
              <a:rPr kumimoji="0" lang="es-ES" sz="4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xchange </a:t>
            </a:r>
            <a:r>
              <a:rPr lang="ja-JP" sz="4200" dirty="0" smtClean="0"/>
              <a:t>へようこそ</a:t>
            </a:r>
            <a:endParaRPr kumimoji="0" lang="es-ES" sz="4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230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Optiplex\Downloads\Kore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677"/>
            <a:ext cx="9143999" cy="599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60648"/>
            <a:ext cx="9144000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3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B</a:t>
            </a:r>
            <a:r>
              <a:rPr kumimoji="0" lang="es-E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la</a:t>
            </a:r>
            <a:r>
              <a:rPr kumimoji="0" lang="es-ES" sz="3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B</a:t>
            </a:r>
            <a:r>
              <a:rPr kumimoji="0" lang="es-E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la</a:t>
            </a: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 </a:t>
            </a:r>
            <a:r>
              <a:rPr kumimoji="0" lang="es-ES" sz="3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L</a:t>
            </a:r>
            <a:r>
              <a:rPr kumimoji="0" lang="es-E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anguage</a:t>
            </a: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 </a:t>
            </a: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E</a:t>
            </a: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xchange </a:t>
            </a:r>
            <a:r>
              <a:rPr lang="ko-KR" sz="3200" b="1" dirty="0" smtClean="0"/>
              <a:t>에 오신 것을 환영합니다.</a:t>
            </a: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1144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On-screen Show (4:3)</PresentationFormat>
  <Paragraphs>11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Optiplex</dc:creator>
  <cp:lastModifiedBy>Optiplex</cp:lastModifiedBy>
  <cp:revision>1</cp:revision>
  <dcterms:created xsi:type="dcterms:W3CDTF">2017-09-06T16:26:41Z</dcterms:created>
  <dcterms:modified xsi:type="dcterms:W3CDTF">2017-09-06T16:27:12Z</dcterms:modified>
</cp:coreProperties>
</file>