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F9759C9E-2F73-4317-AA3E-3C0FDEA2C065}" type="datetimeFigureOut">
              <a:rPr lang="fr-FR" smtClean="0"/>
              <a:t>06/09/2017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215760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F9759C9E-2F73-4317-AA3E-3C0FDEA2C065}" type="datetimeFigureOut">
              <a:rPr lang="fr-FR" smtClean="0"/>
              <a:t>06/09/2017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432885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F9759C9E-2F73-4317-AA3E-3C0FDEA2C065}" type="datetimeFigureOut">
              <a:rPr lang="fr-FR" smtClean="0"/>
              <a:t>06/09/2017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605336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F9759C9E-2F73-4317-AA3E-3C0FDEA2C065}" type="datetimeFigureOut">
              <a:rPr lang="fr-FR" smtClean="0"/>
              <a:t>06/09/2017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3047257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759C9E-2F73-4317-AA3E-3C0FDEA2C065}" type="datetimeFigureOut">
              <a:rPr lang="fr-FR" smtClean="0"/>
              <a:t>06/09/2017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1483088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F9759C9E-2F73-4317-AA3E-3C0FDEA2C065}" type="datetimeFigureOut">
              <a:rPr lang="fr-FR" smtClean="0"/>
              <a:t>06/09/2017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324326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F9759C9E-2F73-4317-AA3E-3C0FDEA2C065}" type="datetimeFigureOut">
              <a:rPr lang="fr-FR" smtClean="0"/>
              <a:t>06/09/2017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10380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F9759C9E-2F73-4317-AA3E-3C0FDEA2C065}" type="datetimeFigureOut">
              <a:rPr lang="fr-FR" smtClean="0"/>
              <a:t>06/09/2017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1993724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759C9E-2F73-4317-AA3E-3C0FDEA2C065}" type="datetimeFigureOut">
              <a:rPr lang="fr-FR" smtClean="0"/>
              <a:t>06/09/2017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147065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59C9E-2F73-4317-AA3E-3C0FDEA2C065}" type="datetimeFigureOut">
              <a:rPr lang="fr-FR" smtClean="0"/>
              <a:t>06/09/2017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353344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759C9E-2F73-4317-AA3E-3C0FDEA2C065}" type="datetimeFigureOut">
              <a:rPr lang="fr-FR" smtClean="0"/>
              <a:t>06/09/2017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A59EBF3-C43C-4E96-B6C2-1ACB7A36FCBD}" type="slidenum">
              <a:rPr lang="fr-FR" smtClean="0"/>
              <a:t>‹#›</a:t>
            </a:fld>
            <a:endParaRPr lang="fr-FR"/>
          </a:p>
        </p:txBody>
      </p:sp>
    </p:spTree>
    <p:extLst>
      <p:ext uri="{BB962C8B-B14F-4D97-AF65-F5344CB8AC3E}">
        <p14:creationId xmlns:p14="http://schemas.microsoft.com/office/powerpoint/2010/main" val="1633459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759C9E-2F73-4317-AA3E-3C0FDEA2C065}" type="datetimeFigureOut">
              <a:rPr lang="fr-FR" smtClean="0"/>
              <a:t>06/09/2017</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59EBF3-C43C-4E96-B6C2-1ACB7A36FCBD}" type="slidenum">
              <a:rPr lang="fr-FR" smtClean="0"/>
              <a:t>‹#›</a:t>
            </a:fld>
            <a:endParaRPr lang="fr-FR"/>
          </a:p>
        </p:txBody>
      </p:sp>
    </p:spTree>
    <p:extLst>
      <p:ext uri="{BB962C8B-B14F-4D97-AF65-F5344CB8AC3E}">
        <p14:creationId xmlns:p14="http://schemas.microsoft.com/office/powerpoint/2010/main" val="647684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Rectangle 144"/>
          <p:cNvSpPr/>
          <p:nvPr/>
        </p:nvSpPr>
        <p:spPr>
          <a:xfrm>
            <a:off x="179512" y="188640"/>
            <a:ext cx="8856984" cy="65527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err="1" smtClean="0">
                <a:solidFill>
                  <a:schemeClr val="tx1"/>
                </a:solidFill>
              </a:rPr>
              <a:t>Rules</a:t>
            </a:r>
            <a:r>
              <a:rPr lang="fr-FR" sz="1400" b="1" dirty="0" smtClean="0">
                <a:solidFill>
                  <a:schemeClr val="tx1"/>
                </a:solidFill>
              </a:rPr>
              <a:t> of the </a:t>
            </a:r>
            <a:r>
              <a:rPr lang="fr-FR" sz="1400" b="1" dirty="0" err="1" smtClean="0">
                <a:solidFill>
                  <a:schemeClr val="tx1"/>
                </a:solidFill>
              </a:rPr>
              <a:t>game</a:t>
            </a:r>
            <a:r>
              <a:rPr lang="fr-FR" sz="1400" b="1" dirty="0" smtClean="0">
                <a:solidFill>
                  <a:schemeClr val="tx1"/>
                </a:solidFill>
              </a:rPr>
              <a:t> </a:t>
            </a:r>
            <a:r>
              <a:rPr lang="fr-FR" sz="1400" b="1" dirty="0" err="1" smtClean="0">
                <a:solidFill>
                  <a:schemeClr val="tx1"/>
                </a:solidFill>
              </a:rPr>
              <a:t>Tim’s</a:t>
            </a:r>
            <a:r>
              <a:rPr lang="fr-FR" sz="1400" b="1" dirty="0" smtClean="0">
                <a:solidFill>
                  <a:schemeClr val="tx1"/>
                </a:solidFill>
              </a:rPr>
              <a:t> Up</a:t>
            </a:r>
            <a:endParaRPr lang="en-US" sz="1400" b="1" dirty="0" smtClean="0">
              <a:solidFill>
                <a:schemeClr val="tx1"/>
              </a:solidFill>
            </a:endParaRPr>
          </a:p>
          <a:p>
            <a:pPr algn="ctr"/>
            <a:r>
              <a:rPr lang="en-US" sz="1400" dirty="0" smtClean="0">
                <a:solidFill>
                  <a:schemeClr val="tx1"/>
                </a:solidFill>
              </a:rPr>
              <a:t>The game is played using a set of 40 randomly chosen name cards, known as the Deck of Fame. The Deck of Fame is used throughout all three rounds of the game. Each team gets 30 seconds to guess as many names as possible, with one player giving clues to his teammates. Players use words, sound effects and charades as they give their clues, but speech becomes more restricted as the game progresses in rounds 2 and 3. On each team's turn, one member of the team is the </a:t>
            </a:r>
            <a:r>
              <a:rPr lang="en-US" sz="1400" dirty="0" err="1" smtClean="0">
                <a:solidFill>
                  <a:schemeClr val="tx1"/>
                </a:solidFill>
              </a:rPr>
              <a:t>Cluegiver</a:t>
            </a:r>
            <a:r>
              <a:rPr lang="en-US" sz="1400" dirty="0" smtClean="0">
                <a:solidFill>
                  <a:schemeClr val="tx1"/>
                </a:solidFill>
              </a:rPr>
              <a:t> and the rest are the Guessers.</a:t>
            </a:r>
          </a:p>
          <a:p>
            <a:pPr algn="ctr"/>
            <a:endParaRPr lang="en-US" sz="1400" dirty="0" smtClean="0">
              <a:solidFill>
                <a:schemeClr val="tx1"/>
              </a:solidFill>
            </a:endParaRPr>
          </a:p>
          <a:p>
            <a:pPr algn="ctr"/>
            <a:r>
              <a:rPr lang="en-US" sz="1400" dirty="0" smtClean="0">
                <a:solidFill>
                  <a:schemeClr val="tx1"/>
                </a:solidFill>
              </a:rPr>
              <a:t>In round 1, the </a:t>
            </a:r>
            <a:r>
              <a:rPr lang="en-US" sz="1400" dirty="0" err="1" smtClean="0">
                <a:solidFill>
                  <a:schemeClr val="tx1"/>
                </a:solidFill>
              </a:rPr>
              <a:t>Cluegiver</a:t>
            </a:r>
            <a:r>
              <a:rPr lang="en-US" sz="1400" dirty="0" smtClean="0">
                <a:solidFill>
                  <a:schemeClr val="tx1"/>
                </a:solidFill>
              </a:rPr>
              <a:t> draws a name card and begins giving clues to his teammates (Guessers). Almost anything is allowed for </a:t>
            </a:r>
            <a:r>
              <a:rPr lang="en-US" sz="1400" dirty="0" err="1" smtClean="0">
                <a:solidFill>
                  <a:schemeClr val="tx1"/>
                </a:solidFill>
              </a:rPr>
              <a:t>cluegiving</a:t>
            </a:r>
            <a:r>
              <a:rPr lang="en-US" sz="1400" dirty="0" smtClean="0">
                <a:solidFill>
                  <a:schemeClr val="tx1"/>
                </a:solidFill>
              </a:rPr>
              <a:t>, but passing is not allowed. The </a:t>
            </a:r>
            <a:r>
              <a:rPr lang="en-US" sz="1400" dirty="0" err="1" smtClean="0">
                <a:solidFill>
                  <a:schemeClr val="tx1"/>
                </a:solidFill>
              </a:rPr>
              <a:t>Cluegiver</a:t>
            </a:r>
            <a:r>
              <a:rPr lang="en-US" sz="1400" dirty="0" smtClean="0">
                <a:solidFill>
                  <a:schemeClr val="tx1"/>
                </a:solidFill>
              </a:rPr>
              <a:t> can sing, hum, point, charade, give full descriptions of the person, etc. The round ends when all names have been guessed.</a:t>
            </a:r>
          </a:p>
          <a:p>
            <a:pPr algn="ctr"/>
            <a:r>
              <a:rPr lang="en-US" sz="1400" dirty="0" smtClean="0">
                <a:solidFill>
                  <a:schemeClr val="tx1"/>
                </a:solidFill>
              </a:rPr>
              <a:t>In round 2, the </a:t>
            </a:r>
            <a:r>
              <a:rPr lang="en-US" sz="1400" dirty="0" err="1" smtClean="0">
                <a:solidFill>
                  <a:schemeClr val="tx1"/>
                </a:solidFill>
              </a:rPr>
              <a:t>Cluegiver</a:t>
            </a:r>
            <a:r>
              <a:rPr lang="en-US" sz="1400" dirty="0" smtClean="0">
                <a:solidFill>
                  <a:schemeClr val="tx1"/>
                </a:solidFill>
              </a:rPr>
              <a:t> may give only one word for each clue, which may be repeated as often as desired. Once the word is said, only non-verbal clues (sound effects, charades) may be given. Teammates get one guess only, and passing is allowed.</a:t>
            </a:r>
          </a:p>
          <a:p>
            <a:pPr algn="ctr"/>
            <a:r>
              <a:rPr lang="en-US" sz="1400" dirty="0" smtClean="0">
                <a:solidFill>
                  <a:schemeClr val="tx1"/>
                </a:solidFill>
              </a:rPr>
              <a:t>In round 3, the </a:t>
            </a:r>
            <a:r>
              <a:rPr lang="en-US" sz="1400" dirty="0" err="1" smtClean="0">
                <a:solidFill>
                  <a:schemeClr val="tx1"/>
                </a:solidFill>
              </a:rPr>
              <a:t>Cluegiver</a:t>
            </a:r>
            <a:r>
              <a:rPr lang="en-US" sz="1400" dirty="0" smtClean="0">
                <a:solidFill>
                  <a:schemeClr val="tx1"/>
                </a:solidFill>
              </a:rPr>
              <a:t> may not use any words at all. Only sounds and charades may be used for each clue. Teammates get one guess only and passing is allowed.</a:t>
            </a:r>
          </a:p>
          <a:p>
            <a:pPr algn="ctr"/>
            <a:endParaRPr lang="en-US" sz="1400" dirty="0">
              <a:solidFill>
                <a:schemeClr val="tx1"/>
              </a:solidFill>
            </a:endParaRPr>
          </a:p>
          <a:p>
            <a:pPr algn="ctr"/>
            <a:endParaRPr lang="en-US" sz="1400" dirty="0" smtClean="0">
              <a:solidFill>
                <a:schemeClr val="tx1"/>
              </a:solidFill>
            </a:endParaRPr>
          </a:p>
          <a:p>
            <a:pPr algn="ctr"/>
            <a:endParaRPr lang="en-US" sz="1400" dirty="0">
              <a:solidFill>
                <a:schemeClr val="tx1"/>
              </a:solidFill>
            </a:endParaRPr>
          </a:p>
          <a:p>
            <a:pPr algn="ctr"/>
            <a:endParaRPr lang="en-US" sz="1400" dirty="0" smtClean="0">
              <a:solidFill>
                <a:schemeClr val="tx1"/>
              </a:solidFill>
            </a:endParaRPr>
          </a:p>
          <a:p>
            <a:pPr algn="ctr"/>
            <a:endParaRPr lang="en-US" sz="1400" dirty="0">
              <a:solidFill>
                <a:schemeClr val="tx1"/>
              </a:solidFill>
            </a:endParaRPr>
          </a:p>
          <a:p>
            <a:pPr algn="ctr"/>
            <a:endParaRPr lang="en-US" sz="1400" dirty="0" smtClean="0">
              <a:solidFill>
                <a:schemeClr val="tx1"/>
              </a:solidFill>
            </a:endParaRPr>
          </a:p>
          <a:p>
            <a:pPr algn="ctr"/>
            <a:endParaRPr lang="en-US" sz="1400" dirty="0">
              <a:solidFill>
                <a:schemeClr val="tx1"/>
              </a:solidFill>
            </a:endParaRPr>
          </a:p>
          <a:p>
            <a:pPr algn="ctr"/>
            <a:endParaRPr lang="en-US" sz="1400" dirty="0" smtClean="0">
              <a:solidFill>
                <a:schemeClr val="tx1"/>
              </a:solidFill>
            </a:endParaRPr>
          </a:p>
          <a:p>
            <a:pPr algn="ctr"/>
            <a:endParaRPr lang="en-US" sz="1400" dirty="0">
              <a:solidFill>
                <a:schemeClr val="tx1"/>
              </a:solidFill>
            </a:endParaRPr>
          </a:p>
          <a:p>
            <a:pPr algn="ctr"/>
            <a:endParaRPr lang="en-US" sz="1400" dirty="0" smtClean="0">
              <a:solidFill>
                <a:schemeClr val="tx1"/>
              </a:solidFill>
            </a:endParaRPr>
          </a:p>
          <a:p>
            <a:pPr algn="ctr"/>
            <a:endParaRPr lang="en-US" sz="1200" dirty="0">
              <a:solidFill>
                <a:schemeClr val="tx1"/>
              </a:solidFill>
            </a:endParaRPr>
          </a:p>
          <a:p>
            <a:pPr algn="ctr"/>
            <a:endParaRPr lang="en-US" sz="1200" dirty="0" smtClean="0">
              <a:solidFill>
                <a:schemeClr val="tx1"/>
              </a:solidFill>
            </a:endParaRPr>
          </a:p>
          <a:p>
            <a:pPr algn="ctr"/>
            <a:endParaRPr lang="fr-FR" sz="1200" dirty="0">
              <a:solidFill>
                <a:schemeClr val="tx1"/>
              </a:solidFill>
            </a:endParaRPr>
          </a:p>
        </p:txBody>
      </p:sp>
      <p:pic>
        <p:nvPicPr>
          <p:cNvPr id="3" name="Picture 2" descr="See original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3964960"/>
            <a:ext cx="3312368" cy="2583647"/>
          </a:xfrm>
          <a:prstGeom prst="rect">
            <a:avLst/>
          </a:prstGeom>
          <a:noFill/>
          <a:extLst>
            <a:ext uri="{909E8E84-426E-40DD-AFC4-6F175D3DCCD1}">
              <a14:hiddenFill xmlns:a14="http://schemas.microsoft.com/office/drawing/2010/main">
                <a:solidFill>
                  <a:srgbClr val="FFFFFF"/>
                </a:solidFill>
              </a14:hiddenFill>
            </a:ext>
          </a:extLst>
        </p:spPr>
      </p:pic>
      <p:pic>
        <p:nvPicPr>
          <p:cNvPr id="16386" name="Picture 2" descr="C:\Users\Optiplex\Downloads\Time's Up cards.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5936" y="3883544"/>
            <a:ext cx="4945542"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525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8864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Napoléon</a:t>
            </a:r>
            <a:endParaRPr lang="fr-FR" sz="1600" b="1" dirty="0">
              <a:solidFill>
                <a:schemeClr val="tx1"/>
              </a:solidFill>
            </a:endParaRPr>
          </a:p>
        </p:txBody>
      </p:sp>
      <p:sp>
        <p:nvSpPr>
          <p:cNvPr id="70" name="Rectangle 69"/>
          <p:cNvSpPr/>
          <p:nvPr/>
        </p:nvSpPr>
        <p:spPr>
          <a:xfrm>
            <a:off x="1331640" y="18399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Iker</a:t>
            </a:r>
            <a:r>
              <a:rPr lang="fr-FR" sz="1600" b="1" dirty="0" smtClean="0">
                <a:solidFill>
                  <a:schemeClr val="tx1"/>
                </a:solidFill>
              </a:rPr>
              <a:t> </a:t>
            </a:r>
            <a:r>
              <a:rPr lang="fr-FR" sz="1600" b="1" dirty="0" err="1" smtClean="0">
                <a:solidFill>
                  <a:schemeClr val="tx1"/>
                </a:solidFill>
              </a:rPr>
              <a:t>Casillas</a:t>
            </a:r>
            <a:endParaRPr lang="fr-FR" sz="1600" b="1" dirty="0">
              <a:solidFill>
                <a:schemeClr val="tx1"/>
              </a:solidFill>
            </a:endParaRPr>
          </a:p>
        </p:txBody>
      </p:sp>
      <p:sp>
        <p:nvSpPr>
          <p:cNvPr id="71" name="Rectangle 70"/>
          <p:cNvSpPr/>
          <p:nvPr/>
        </p:nvSpPr>
        <p:spPr>
          <a:xfrm>
            <a:off x="2627784"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Abraham Lincoln</a:t>
            </a:r>
            <a:endParaRPr lang="fr-FR" sz="1600" b="1" dirty="0">
              <a:solidFill>
                <a:schemeClr val="tx1"/>
              </a:solidFill>
            </a:endParaRPr>
          </a:p>
        </p:txBody>
      </p:sp>
      <p:sp>
        <p:nvSpPr>
          <p:cNvPr id="72" name="Rectangle 71"/>
          <p:cNvSpPr/>
          <p:nvPr/>
        </p:nvSpPr>
        <p:spPr>
          <a:xfrm>
            <a:off x="3923928"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Bilbo</a:t>
            </a:r>
            <a:r>
              <a:rPr lang="fr-FR" sz="1600" b="1" dirty="0" smtClean="0">
                <a:solidFill>
                  <a:schemeClr val="tx1"/>
                </a:solidFill>
              </a:rPr>
              <a:t> the </a:t>
            </a:r>
            <a:r>
              <a:rPr lang="fr-FR" sz="1600" b="1" dirty="0" err="1" smtClean="0">
                <a:solidFill>
                  <a:schemeClr val="tx1"/>
                </a:solidFill>
              </a:rPr>
              <a:t>Hobbit</a:t>
            </a:r>
            <a:endParaRPr lang="fr-FR" sz="1600" b="1" dirty="0">
              <a:solidFill>
                <a:schemeClr val="tx1"/>
              </a:solidFill>
            </a:endParaRPr>
          </a:p>
        </p:txBody>
      </p:sp>
      <p:sp>
        <p:nvSpPr>
          <p:cNvPr id="73" name="Rectangle 72"/>
          <p:cNvSpPr/>
          <p:nvPr/>
        </p:nvSpPr>
        <p:spPr>
          <a:xfrm>
            <a:off x="5220072"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Lion King</a:t>
            </a:r>
            <a:endParaRPr lang="fr-FR" sz="1600" b="1" dirty="0">
              <a:solidFill>
                <a:schemeClr val="tx1"/>
              </a:solidFill>
            </a:endParaRPr>
          </a:p>
        </p:txBody>
      </p:sp>
      <p:sp>
        <p:nvSpPr>
          <p:cNvPr id="74" name="Rectangle 73"/>
          <p:cNvSpPr/>
          <p:nvPr/>
        </p:nvSpPr>
        <p:spPr>
          <a:xfrm>
            <a:off x="6516216"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Astérix</a:t>
            </a:r>
            <a:endParaRPr lang="fr-FR" sz="1600" b="1" dirty="0">
              <a:solidFill>
                <a:schemeClr val="tx1"/>
              </a:solidFill>
            </a:endParaRPr>
          </a:p>
        </p:txBody>
      </p:sp>
      <p:sp>
        <p:nvSpPr>
          <p:cNvPr id="75" name="Rectangle 74"/>
          <p:cNvSpPr/>
          <p:nvPr/>
        </p:nvSpPr>
        <p:spPr>
          <a:xfrm>
            <a:off x="7825083"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Obélix</a:t>
            </a:r>
            <a:endParaRPr lang="fr-FR" sz="1600" b="1" dirty="0">
              <a:solidFill>
                <a:schemeClr val="tx1"/>
              </a:solidFill>
            </a:endParaRPr>
          </a:p>
        </p:txBody>
      </p:sp>
      <p:sp>
        <p:nvSpPr>
          <p:cNvPr id="76" name="Rectangle 75"/>
          <p:cNvSpPr/>
          <p:nvPr/>
        </p:nvSpPr>
        <p:spPr>
          <a:xfrm>
            <a:off x="35496" y="77126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Tintin</a:t>
            </a:r>
            <a:endParaRPr lang="fr-FR" sz="1600" b="1" dirty="0">
              <a:solidFill>
                <a:schemeClr val="tx1"/>
              </a:solidFill>
            </a:endParaRPr>
          </a:p>
        </p:txBody>
      </p:sp>
      <p:sp>
        <p:nvSpPr>
          <p:cNvPr id="77" name="Rectangle 76"/>
          <p:cNvSpPr/>
          <p:nvPr/>
        </p:nvSpPr>
        <p:spPr>
          <a:xfrm>
            <a:off x="1331640" y="76661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Mad</a:t>
            </a:r>
            <a:r>
              <a:rPr lang="fr-FR" sz="1600" b="1" dirty="0" smtClean="0">
                <a:solidFill>
                  <a:schemeClr val="tx1"/>
                </a:solidFill>
              </a:rPr>
              <a:t> Max</a:t>
            </a:r>
            <a:endParaRPr lang="fr-FR" sz="1600" b="1" dirty="0">
              <a:solidFill>
                <a:schemeClr val="tx1"/>
              </a:solidFill>
            </a:endParaRPr>
          </a:p>
        </p:txBody>
      </p:sp>
      <p:sp>
        <p:nvSpPr>
          <p:cNvPr id="78" name="Rectangle 77"/>
          <p:cNvSpPr/>
          <p:nvPr/>
        </p:nvSpPr>
        <p:spPr>
          <a:xfrm>
            <a:off x="2627784"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Mika</a:t>
            </a:r>
            <a:endParaRPr lang="fr-FR" sz="1600" b="1" dirty="0">
              <a:solidFill>
                <a:schemeClr val="tx1"/>
              </a:solidFill>
            </a:endParaRPr>
          </a:p>
        </p:txBody>
      </p:sp>
      <p:sp>
        <p:nvSpPr>
          <p:cNvPr id="79" name="Rectangle 78"/>
          <p:cNvSpPr/>
          <p:nvPr/>
        </p:nvSpPr>
        <p:spPr>
          <a:xfrm>
            <a:off x="3923928"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Columbo</a:t>
            </a:r>
            <a:endParaRPr lang="fr-FR" sz="1600" b="1" dirty="0">
              <a:solidFill>
                <a:schemeClr val="tx1"/>
              </a:solidFill>
            </a:endParaRPr>
          </a:p>
        </p:txBody>
      </p:sp>
      <p:sp>
        <p:nvSpPr>
          <p:cNvPr id="80" name="Rectangle 79"/>
          <p:cNvSpPr/>
          <p:nvPr/>
        </p:nvSpPr>
        <p:spPr>
          <a:xfrm>
            <a:off x="5220072"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Shakira</a:t>
            </a:r>
            <a:endParaRPr lang="fr-FR" sz="1600" b="1" dirty="0">
              <a:solidFill>
                <a:schemeClr val="tx1"/>
              </a:solidFill>
            </a:endParaRPr>
          </a:p>
        </p:txBody>
      </p:sp>
      <p:sp>
        <p:nvSpPr>
          <p:cNvPr id="81" name="Rectangle 80"/>
          <p:cNvSpPr/>
          <p:nvPr/>
        </p:nvSpPr>
        <p:spPr>
          <a:xfrm>
            <a:off x="6516216"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Justin </a:t>
            </a:r>
            <a:r>
              <a:rPr lang="fr-FR" sz="1600" b="1" dirty="0" err="1" smtClean="0">
                <a:solidFill>
                  <a:schemeClr val="tx1"/>
                </a:solidFill>
              </a:rPr>
              <a:t>Timberlake</a:t>
            </a:r>
            <a:endParaRPr lang="fr-FR" sz="1600" b="1" dirty="0">
              <a:solidFill>
                <a:schemeClr val="tx1"/>
              </a:solidFill>
            </a:endParaRPr>
          </a:p>
        </p:txBody>
      </p:sp>
      <p:sp>
        <p:nvSpPr>
          <p:cNvPr id="82" name="Rectangle 81"/>
          <p:cNvSpPr/>
          <p:nvPr/>
        </p:nvSpPr>
        <p:spPr>
          <a:xfrm>
            <a:off x="7825083"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Zeus</a:t>
            </a:r>
            <a:endParaRPr lang="fr-FR" sz="1600" b="1" dirty="0">
              <a:solidFill>
                <a:schemeClr val="tx1"/>
              </a:solidFill>
            </a:endParaRPr>
          </a:p>
        </p:txBody>
      </p:sp>
      <p:sp>
        <p:nvSpPr>
          <p:cNvPr id="83" name="Rectangle 82"/>
          <p:cNvSpPr/>
          <p:nvPr/>
        </p:nvSpPr>
        <p:spPr>
          <a:xfrm>
            <a:off x="35496" y="13520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Luke </a:t>
            </a:r>
            <a:r>
              <a:rPr lang="fr-FR" sz="1600" b="1" dirty="0" err="1" smtClean="0">
                <a:solidFill>
                  <a:schemeClr val="tx1"/>
                </a:solidFill>
              </a:rPr>
              <a:t>Skywalker</a:t>
            </a:r>
            <a:endParaRPr lang="fr-FR" sz="1600" b="1" dirty="0">
              <a:solidFill>
                <a:schemeClr val="tx1"/>
              </a:solidFill>
            </a:endParaRPr>
          </a:p>
        </p:txBody>
      </p:sp>
      <p:sp>
        <p:nvSpPr>
          <p:cNvPr id="84" name="Rectangle 83"/>
          <p:cNvSpPr/>
          <p:nvPr/>
        </p:nvSpPr>
        <p:spPr>
          <a:xfrm>
            <a:off x="1331640" y="13474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Pikachu</a:t>
            </a:r>
            <a:endParaRPr lang="fr-FR" sz="1600" b="1" dirty="0">
              <a:solidFill>
                <a:schemeClr val="tx1"/>
              </a:solidFill>
            </a:endParaRPr>
          </a:p>
        </p:txBody>
      </p:sp>
      <p:sp>
        <p:nvSpPr>
          <p:cNvPr id="85" name="Rectangle 84"/>
          <p:cNvSpPr/>
          <p:nvPr/>
        </p:nvSpPr>
        <p:spPr>
          <a:xfrm>
            <a:off x="2627784"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err="1" smtClean="0">
                <a:solidFill>
                  <a:schemeClr val="tx1"/>
                </a:solidFill>
              </a:rPr>
              <a:t>Transformers</a:t>
            </a:r>
            <a:endParaRPr lang="fr-FR" sz="1500" b="1" dirty="0">
              <a:solidFill>
                <a:schemeClr val="tx1"/>
              </a:solidFill>
            </a:endParaRPr>
          </a:p>
        </p:txBody>
      </p:sp>
      <p:sp>
        <p:nvSpPr>
          <p:cNvPr id="86" name="Rectangle 85"/>
          <p:cNvSpPr/>
          <p:nvPr/>
        </p:nvSpPr>
        <p:spPr>
          <a:xfrm>
            <a:off x="3923928"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Largo Winch</a:t>
            </a:r>
            <a:endParaRPr lang="fr-FR" sz="1600" b="1" dirty="0">
              <a:solidFill>
                <a:schemeClr val="tx1"/>
              </a:solidFill>
            </a:endParaRPr>
          </a:p>
        </p:txBody>
      </p:sp>
      <p:sp>
        <p:nvSpPr>
          <p:cNvPr id="87" name="Rectangle 86"/>
          <p:cNvSpPr/>
          <p:nvPr/>
        </p:nvSpPr>
        <p:spPr>
          <a:xfrm>
            <a:off x="5220072"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Mario</a:t>
            </a:r>
            <a:endParaRPr lang="fr-FR" sz="1600" b="1" dirty="0">
              <a:solidFill>
                <a:schemeClr val="tx1"/>
              </a:solidFill>
            </a:endParaRPr>
          </a:p>
        </p:txBody>
      </p:sp>
      <p:sp>
        <p:nvSpPr>
          <p:cNvPr id="88" name="Rectangle 87"/>
          <p:cNvSpPr/>
          <p:nvPr/>
        </p:nvSpPr>
        <p:spPr>
          <a:xfrm>
            <a:off x="6516216"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Youtube</a:t>
            </a:r>
            <a:endParaRPr lang="fr-FR" sz="1600" b="1" dirty="0">
              <a:solidFill>
                <a:schemeClr val="tx1"/>
              </a:solidFill>
            </a:endParaRPr>
          </a:p>
        </p:txBody>
      </p:sp>
      <p:sp>
        <p:nvSpPr>
          <p:cNvPr id="89" name="Rectangle 88"/>
          <p:cNvSpPr/>
          <p:nvPr/>
        </p:nvSpPr>
        <p:spPr>
          <a:xfrm>
            <a:off x="7825083"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David Guetta</a:t>
            </a:r>
            <a:endParaRPr lang="fr-FR" sz="1600" b="1" dirty="0">
              <a:solidFill>
                <a:schemeClr val="tx1"/>
              </a:solidFill>
            </a:endParaRPr>
          </a:p>
        </p:txBody>
      </p:sp>
      <p:sp>
        <p:nvSpPr>
          <p:cNvPr id="90" name="Rectangle 89"/>
          <p:cNvSpPr/>
          <p:nvPr/>
        </p:nvSpPr>
        <p:spPr>
          <a:xfrm>
            <a:off x="35496"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Snow white</a:t>
            </a:r>
            <a:endParaRPr lang="fr-FR" sz="1600" b="1" dirty="0">
              <a:solidFill>
                <a:schemeClr val="tx1"/>
              </a:solidFill>
            </a:endParaRPr>
          </a:p>
        </p:txBody>
      </p:sp>
      <p:sp>
        <p:nvSpPr>
          <p:cNvPr id="91" name="Rectangle 90"/>
          <p:cNvSpPr/>
          <p:nvPr/>
        </p:nvSpPr>
        <p:spPr>
          <a:xfrm>
            <a:off x="1331640" y="191874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Zidane</a:t>
            </a:r>
            <a:endParaRPr lang="fr-FR" sz="1600" b="1" dirty="0">
              <a:solidFill>
                <a:schemeClr val="tx1"/>
              </a:solidFill>
            </a:endParaRPr>
          </a:p>
        </p:txBody>
      </p:sp>
      <p:sp>
        <p:nvSpPr>
          <p:cNvPr id="92" name="Rectangle 91"/>
          <p:cNvSpPr/>
          <p:nvPr/>
        </p:nvSpPr>
        <p:spPr>
          <a:xfrm>
            <a:off x="2627784"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err="1">
                <a:solidFill>
                  <a:schemeClr val="tx1"/>
                </a:solidFill>
              </a:rPr>
              <a:t>Teenage</a:t>
            </a:r>
            <a:r>
              <a:rPr lang="fr-FR" sz="1200" b="1" dirty="0">
                <a:solidFill>
                  <a:schemeClr val="tx1"/>
                </a:solidFill>
              </a:rPr>
              <a:t> Mutant Ninja </a:t>
            </a:r>
            <a:r>
              <a:rPr lang="fr-FR" sz="1200" b="1" dirty="0" err="1">
                <a:solidFill>
                  <a:schemeClr val="tx1"/>
                </a:solidFill>
              </a:rPr>
              <a:t>Turtles</a:t>
            </a:r>
            <a:r>
              <a:rPr lang="fr-FR" sz="1200" b="1" dirty="0" smtClean="0">
                <a:solidFill>
                  <a:schemeClr val="tx1"/>
                </a:solidFill>
              </a:rPr>
              <a:t> </a:t>
            </a:r>
            <a:endParaRPr lang="fr-FR" sz="1200" b="1" dirty="0">
              <a:solidFill>
                <a:schemeClr val="tx1"/>
              </a:solidFill>
            </a:endParaRPr>
          </a:p>
        </p:txBody>
      </p:sp>
      <p:sp>
        <p:nvSpPr>
          <p:cNvPr id="93" name="Rectangle 92"/>
          <p:cNvSpPr/>
          <p:nvPr/>
        </p:nvSpPr>
        <p:spPr>
          <a:xfrm>
            <a:off x="3923928"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Twitter</a:t>
            </a:r>
            <a:endParaRPr lang="fr-FR" sz="1600" b="1" dirty="0">
              <a:solidFill>
                <a:schemeClr val="tx1"/>
              </a:solidFill>
            </a:endParaRPr>
          </a:p>
        </p:txBody>
      </p:sp>
      <p:sp>
        <p:nvSpPr>
          <p:cNvPr id="94" name="Rectangle 93"/>
          <p:cNvSpPr/>
          <p:nvPr/>
        </p:nvSpPr>
        <p:spPr>
          <a:xfrm>
            <a:off x="5220072"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Marco Polo</a:t>
            </a:r>
            <a:endParaRPr lang="fr-FR" sz="1600" b="1" dirty="0">
              <a:solidFill>
                <a:schemeClr val="tx1"/>
              </a:solidFill>
            </a:endParaRPr>
          </a:p>
        </p:txBody>
      </p:sp>
      <p:sp>
        <p:nvSpPr>
          <p:cNvPr id="95" name="Rectangle 94"/>
          <p:cNvSpPr/>
          <p:nvPr/>
        </p:nvSpPr>
        <p:spPr>
          <a:xfrm>
            <a:off x="6516216"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Barack Obama</a:t>
            </a:r>
            <a:endParaRPr lang="fr-FR" sz="1600" b="1" dirty="0">
              <a:solidFill>
                <a:schemeClr val="tx1"/>
              </a:solidFill>
            </a:endParaRPr>
          </a:p>
        </p:txBody>
      </p:sp>
      <p:sp>
        <p:nvSpPr>
          <p:cNvPr id="96" name="Rectangle 95"/>
          <p:cNvSpPr/>
          <p:nvPr/>
        </p:nvSpPr>
        <p:spPr>
          <a:xfrm>
            <a:off x="7825083"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Big</a:t>
            </a:r>
            <a:r>
              <a:rPr lang="fr-FR" sz="1600" b="1" dirty="0" smtClean="0">
                <a:solidFill>
                  <a:schemeClr val="tx1"/>
                </a:solidFill>
              </a:rPr>
              <a:t> Ben</a:t>
            </a:r>
            <a:endParaRPr lang="fr-FR" sz="1600" b="1" dirty="0">
              <a:solidFill>
                <a:schemeClr val="tx1"/>
              </a:solidFill>
            </a:endParaRPr>
          </a:p>
        </p:txBody>
      </p:sp>
      <p:sp>
        <p:nvSpPr>
          <p:cNvPr id="97" name="Rectangle 96"/>
          <p:cNvSpPr/>
          <p:nvPr/>
        </p:nvSpPr>
        <p:spPr>
          <a:xfrm>
            <a:off x="35496" y="2506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Pinocchio</a:t>
            </a:r>
            <a:endParaRPr lang="fr-FR" sz="1600" b="1" dirty="0">
              <a:solidFill>
                <a:schemeClr val="tx1"/>
              </a:solidFill>
            </a:endParaRPr>
          </a:p>
        </p:txBody>
      </p:sp>
      <p:sp>
        <p:nvSpPr>
          <p:cNvPr id="98" name="Rectangle 97"/>
          <p:cNvSpPr/>
          <p:nvPr/>
        </p:nvSpPr>
        <p:spPr>
          <a:xfrm>
            <a:off x="1331640" y="25013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Star </a:t>
            </a:r>
            <a:r>
              <a:rPr lang="fr-FR" sz="1600" b="1" dirty="0" err="1" smtClean="0">
                <a:solidFill>
                  <a:schemeClr val="tx1"/>
                </a:solidFill>
              </a:rPr>
              <a:t>Wars</a:t>
            </a:r>
            <a:endParaRPr lang="fr-FR" sz="1600" b="1" dirty="0">
              <a:solidFill>
                <a:schemeClr val="tx1"/>
              </a:solidFill>
            </a:endParaRPr>
          </a:p>
        </p:txBody>
      </p:sp>
      <p:sp>
        <p:nvSpPr>
          <p:cNvPr id="99" name="Rectangle 98"/>
          <p:cNvSpPr/>
          <p:nvPr/>
        </p:nvSpPr>
        <p:spPr>
          <a:xfrm>
            <a:off x="2627784"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Tinder</a:t>
            </a:r>
            <a:endParaRPr lang="fr-FR" sz="1600" b="1" dirty="0">
              <a:solidFill>
                <a:schemeClr val="tx1"/>
              </a:solidFill>
            </a:endParaRPr>
          </a:p>
        </p:txBody>
      </p:sp>
      <p:sp>
        <p:nvSpPr>
          <p:cNvPr id="100" name="Rectangle 99"/>
          <p:cNvSpPr/>
          <p:nvPr/>
        </p:nvSpPr>
        <p:spPr>
          <a:xfrm>
            <a:off x="3923928"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Mickey Mouse</a:t>
            </a:r>
            <a:endParaRPr lang="fr-FR" sz="1600" b="1" dirty="0">
              <a:solidFill>
                <a:schemeClr val="tx1"/>
              </a:solidFill>
            </a:endParaRPr>
          </a:p>
        </p:txBody>
      </p:sp>
      <p:sp>
        <p:nvSpPr>
          <p:cNvPr id="101" name="Rectangle 100"/>
          <p:cNvSpPr/>
          <p:nvPr/>
        </p:nvSpPr>
        <p:spPr>
          <a:xfrm>
            <a:off x="5220072"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Al Capone</a:t>
            </a:r>
            <a:endParaRPr lang="fr-FR" sz="1600" b="1" dirty="0">
              <a:solidFill>
                <a:schemeClr val="tx1"/>
              </a:solidFill>
            </a:endParaRPr>
          </a:p>
        </p:txBody>
      </p:sp>
      <p:sp>
        <p:nvSpPr>
          <p:cNvPr id="102" name="Rectangle 101"/>
          <p:cNvSpPr/>
          <p:nvPr/>
        </p:nvSpPr>
        <p:spPr>
          <a:xfrm>
            <a:off x="6516216"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Lego</a:t>
            </a:r>
            <a:endParaRPr lang="fr-FR" sz="1600" b="1" dirty="0">
              <a:solidFill>
                <a:schemeClr val="tx1"/>
              </a:solidFill>
            </a:endParaRPr>
          </a:p>
        </p:txBody>
      </p:sp>
      <p:sp>
        <p:nvSpPr>
          <p:cNvPr id="103" name="Rectangle 102"/>
          <p:cNvSpPr/>
          <p:nvPr/>
        </p:nvSpPr>
        <p:spPr>
          <a:xfrm>
            <a:off x="7825083"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Eddie Murphy</a:t>
            </a:r>
            <a:endParaRPr lang="fr-FR" sz="1600" b="1" dirty="0">
              <a:solidFill>
                <a:schemeClr val="tx1"/>
              </a:solidFill>
            </a:endParaRPr>
          </a:p>
        </p:txBody>
      </p:sp>
      <p:sp>
        <p:nvSpPr>
          <p:cNvPr id="104" name="Rectangle 103"/>
          <p:cNvSpPr/>
          <p:nvPr/>
        </p:nvSpPr>
        <p:spPr>
          <a:xfrm>
            <a:off x="35496" y="308682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Jim </a:t>
            </a:r>
            <a:r>
              <a:rPr lang="fr-FR" sz="1600" b="1" dirty="0" err="1" smtClean="0">
                <a:solidFill>
                  <a:schemeClr val="tx1"/>
                </a:solidFill>
              </a:rPr>
              <a:t>Carrey</a:t>
            </a:r>
            <a:endParaRPr lang="fr-FR" sz="1600" b="1" dirty="0">
              <a:solidFill>
                <a:schemeClr val="tx1"/>
              </a:solidFill>
            </a:endParaRPr>
          </a:p>
        </p:txBody>
      </p:sp>
      <p:sp>
        <p:nvSpPr>
          <p:cNvPr id="105" name="Rectangle 104"/>
          <p:cNvSpPr/>
          <p:nvPr/>
        </p:nvSpPr>
        <p:spPr>
          <a:xfrm>
            <a:off x="1331640" y="30821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Beyoncé</a:t>
            </a:r>
            <a:endParaRPr lang="fr-FR" sz="1600" b="1" dirty="0">
              <a:solidFill>
                <a:schemeClr val="tx1"/>
              </a:solidFill>
            </a:endParaRPr>
          </a:p>
        </p:txBody>
      </p:sp>
      <p:sp>
        <p:nvSpPr>
          <p:cNvPr id="106" name="Rectangle 105"/>
          <p:cNvSpPr/>
          <p:nvPr/>
        </p:nvSpPr>
        <p:spPr>
          <a:xfrm>
            <a:off x="2627784"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Tiger</a:t>
            </a:r>
            <a:r>
              <a:rPr lang="fr-FR" sz="1600" b="1" dirty="0" smtClean="0">
                <a:solidFill>
                  <a:schemeClr val="tx1"/>
                </a:solidFill>
              </a:rPr>
              <a:t> </a:t>
            </a:r>
            <a:r>
              <a:rPr lang="fr-FR" sz="1600" b="1" dirty="0" err="1" smtClean="0">
                <a:solidFill>
                  <a:schemeClr val="tx1"/>
                </a:solidFill>
              </a:rPr>
              <a:t>Woods</a:t>
            </a:r>
            <a:endParaRPr lang="fr-FR" sz="1600" b="1" dirty="0">
              <a:solidFill>
                <a:schemeClr val="tx1"/>
              </a:solidFill>
            </a:endParaRPr>
          </a:p>
        </p:txBody>
      </p:sp>
      <p:sp>
        <p:nvSpPr>
          <p:cNvPr id="107" name="Rectangle 106"/>
          <p:cNvSpPr/>
          <p:nvPr/>
        </p:nvSpPr>
        <p:spPr>
          <a:xfrm>
            <a:off x="3923928"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Catwoman</a:t>
            </a:r>
            <a:endParaRPr lang="fr-FR" sz="1600" b="1" dirty="0">
              <a:solidFill>
                <a:schemeClr val="tx1"/>
              </a:solidFill>
            </a:endParaRPr>
          </a:p>
        </p:txBody>
      </p:sp>
      <p:sp>
        <p:nvSpPr>
          <p:cNvPr id="108" name="Rectangle 107"/>
          <p:cNvSpPr/>
          <p:nvPr/>
        </p:nvSpPr>
        <p:spPr>
          <a:xfrm>
            <a:off x="5220072"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Batman</a:t>
            </a:r>
            <a:endParaRPr lang="fr-FR" sz="1600" b="1" dirty="0">
              <a:solidFill>
                <a:schemeClr val="tx1"/>
              </a:solidFill>
            </a:endParaRPr>
          </a:p>
        </p:txBody>
      </p:sp>
      <p:sp>
        <p:nvSpPr>
          <p:cNvPr id="109" name="Rectangle 108"/>
          <p:cNvSpPr/>
          <p:nvPr/>
        </p:nvSpPr>
        <p:spPr>
          <a:xfrm>
            <a:off x="6516216"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Christian Dior</a:t>
            </a:r>
            <a:endParaRPr lang="fr-FR" sz="1600" b="1" dirty="0">
              <a:solidFill>
                <a:schemeClr val="tx1"/>
              </a:solidFill>
            </a:endParaRPr>
          </a:p>
        </p:txBody>
      </p:sp>
      <p:sp>
        <p:nvSpPr>
          <p:cNvPr id="110" name="Rectangle 109"/>
          <p:cNvSpPr/>
          <p:nvPr/>
        </p:nvSpPr>
        <p:spPr>
          <a:xfrm>
            <a:off x="7825083"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Scarface</a:t>
            </a:r>
            <a:endParaRPr lang="fr-FR" sz="1600" b="1" dirty="0">
              <a:solidFill>
                <a:schemeClr val="tx1"/>
              </a:solidFill>
            </a:endParaRPr>
          </a:p>
        </p:txBody>
      </p:sp>
      <p:sp>
        <p:nvSpPr>
          <p:cNvPr id="111" name="Rectangle 110"/>
          <p:cNvSpPr/>
          <p:nvPr/>
        </p:nvSpPr>
        <p:spPr>
          <a:xfrm>
            <a:off x="35496" y="365158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Rambo</a:t>
            </a:r>
            <a:endParaRPr lang="fr-FR" sz="1600" b="1" dirty="0">
              <a:solidFill>
                <a:schemeClr val="tx1"/>
              </a:solidFill>
            </a:endParaRPr>
          </a:p>
        </p:txBody>
      </p:sp>
      <p:sp>
        <p:nvSpPr>
          <p:cNvPr id="112" name="Rectangle 111"/>
          <p:cNvSpPr/>
          <p:nvPr/>
        </p:nvSpPr>
        <p:spPr>
          <a:xfrm>
            <a:off x="1331640" y="364693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Joker</a:t>
            </a:r>
            <a:endParaRPr lang="fr-FR" sz="1600" b="1" dirty="0">
              <a:solidFill>
                <a:schemeClr val="tx1"/>
              </a:solidFill>
            </a:endParaRPr>
          </a:p>
        </p:txBody>
      </p:sp>
      <p:sp>
        <p:nvSpPr>
          <p:cNvPr id="113" name="Rectangle 112"/>
          <p:cNvSpPr/>
          <p:nvPr/>
        </p:nvSpPr>
        <p:spPr>
          <a:xfrm>
            <a:off x="2627784"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Schtroumpf</a:t>
            </a:r>
            <a:endParaRPr lang="fr-FR" sz="1600" b="1" dirty="0">
              <a:solidFill>
                <a:schemeClr val="tx1"/>
              </a:solidFill>
            </a:endParaRPr>
          </a:p>
        </p:txBody>
      </p:sp>
      <p:sp>
        <p:nvSpPr>
          <p:cNvPr id="114" name="Rectangle 113"/>
          <p:cNvSpPr/>
          <p:nvPr/>
        </p:nvSpPr>
        <p:spPr>
          <a:xfrm>
            <a:off x="3923928"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Chuck Norris</a:t>
            </a:r>
            <a:endParaRPr lang="fr-FR" sz="1600" b="1" dirty="0">
              <a:solidFill>
                <a:schemeClr val="tx1"/>
              </a:solidFill>
            </a:endParaRPr>
          </a:p>
        </p:txBody>
      </p:sp>
      <p:sp>
        <p:nvSpPr>
          <p:cNvPr id="115" name="Rectangle 114"/>
          <p:cNvSpPr/>
          <p:nvPr/>
        </p:nvSpPr>
        <p:spPr>
          <a:xfrm>
            <a:off x="5220072"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Davy Crockett</a:t>
            </a:r>
            <a:endParaRPr lang="fr-FR" sz="1600" b="1" dirty="0">
              <a:solidFill>
                <a:schemeClr val="tx1"/>
              </a:solidFill>
            </a:endParaRPr>
          </a:p>
        </p:txBody>
      </p:sp>
      <p:sp>
        <p:nvSpPr>
          <p:cNvPr id="116" name="Rectangle 115"/>
          <p:cNvSpPr/>
          <p:nvPr/>
        </p:nvSpPr>
        <p:spPr>
          <a:xfrm>
            <a:off x="6516216"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Pythagore</a:t>
            </a:r>
            <a:endParaRPr lang="fr-FR" sz="1600" b="1" dirty="0">
              <a:solidFill>
                <a:schemeClr val="tx1"/>
              </a:solidFill>
            </a:endParaRPr>
          </a:p>
        </p:txBody>
      </p:sp>
      <p:sp>
        <p:nvSpPr>
          <p:cNvPr id="117" name="Rectangle 116"/>
          <p:cNvSpPr/>
          <p:nvPr/>
        </p:nvSpPr>
        <p:spPr>
          <a:xfrm>
            <a:off x="7825083"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Hercule</a:t>
            </a:r>
            <a:endParaRPr lang="fr-FR" sz="1600" b="1" dirty="0">
              <a:solidFill>
                <a:schemeClr val="tx1"/>
              </a:solidFill>
            </a:endParaRPr>
          </a:p>
        </p:txBody>
      </p:sp>
      <p:sp>
        <p:nvSpPr>
          <p:cNvPr id="118" name="Rectangle 117"/>
          <p:cNvSpPr/>
          <p:nvPr/>
        </p:nvSpPr>
        <p:spPr>
          <a:xfrm>
            <a:off x="35496" y="423421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A</a:t>
            </a:r>
            <a:r>
              <a:rPr lang="fr-FR" sz="1600" b="1" dirty="0" smtClean="0">
                <a:solidFill>
                  <a:schemeClr val="tx1"/>
                </a:solidFill>
              </a:rPr>
              <a:t>lice </a:t>
            </a:r>
            <a:r>
              <a:rPr lang="fr-FR" sz="1600" b="1" dirty="0" err="1" smtClean="0">
                <a:solidFill>
                  <a:schemeClr val="tx1"/>
                </a:solidFill>
              </a:rPr>
              <a:t>wonderland</a:t>
            </a:r>
            <a:endParaRPr lang="fr-FR" sz="1600" b="1" dirty="0">
              <a:solidFill>
                <a:schemeClr val="tx1"/>
              </a:solidFill>
            </a:endParaRPr>
          </a:p>
        </p:txBody>
      </p:sp>
      <p:sp>
        <p:nvSpPr>
          <p:cNvPr id="119" name="Rectangle 118"/>
          <p:cNvSpPr/>
          <p:nvPr/>
        </p:nvSpPr>
        <p:spPr>
          <a:xfrm>
            <a:off x="1331640" y="42295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Sylvester </a:t>
            </a:r>
            <a:r>
              <a:rPr lang="fr-FR" sz="1600" b="1" dirty="0" err="1" smtClean="0">
                <a:solidFill>
                  <a:schemeClr val="tx1"/>
                </a:solidFill>
              </a:rPr>
              <a:t>Stalone</a:t>
            </a:r>
            <a:endParaRPr lang="fr-FR" sz="1600" b="1" dirty="0">
              <a:solidFill>
                <a:schemeClr val="tx1"/>
              </a:solidFill>
            </a:endParaRPr>
          </a:p>
        </p:txBody>
      </p:sp>
      <p:sp>
        <p:nvSpPr>
          <p:cNvPr id="120" name="Rectangle 119"/>
          <p:cNvSpPr/>
          <p:nvPr/>
        </p:nvSpPr>
        <p:spPr>
          <a:xfrm>
            <a:off x="2627784"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Marion </a:t>
            </a:r>
            <a:r>
              <a:rPr lang="fr-FR" sz="1600" b="1" dirty="0" err="1" smtClean="0">
                <a:solidFill>
                  <a:schemeClr val="tx1"/>
                </a:solidFill>
              </a:rPr>
              <a:t>Cotillard</a:t>
            </a:r>
            <a:endParaRPr lang="fr-FR" sz="1600" b="1" dirty="0">
              <a:solidFill>
                <a:schemeClr val="tx1"/>
              </a:solidFill>
            </a:endParaRPr>
          </a:p>
        </p:txBody>
      </p:sp>
      <p:sp>
        <p:nvSpPr>
          <p:cNvPr id="121" name="Rectangle 120"/>
          <p:cNvSpPr/>
          <p:nvPr/>
        </p:nvSpPr>
        <p:spPr>
          <a:xfrm>
            <a:off x="3923928"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Dexter</a:t>
            </a:r>
            <a:endParaRPr lang="fr-FR" sz="1600" b="1" dirty="0">
              <a:solidFill>
                <a:schemeClr val="tx1"/>
              </a:solidFill>
            </a:endParaRPr>
          </a:p>
        </p:txBody>
      </p:sp>
      <p:sp>
        <p:nvSpPr>
          <p:cNvPr id="122" name="Rectangle 121"/>
          <p:cNvSpPr/>
          <p:nvPr/>
        </p:nvSpPr>
        <p:spPr>
          <a:xfrm>
            <a:off x="5220072"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Leonardo </a:t>
            </a:r>
            <a:r>
              <a:rPr lang="fr-FR" sz="1600" b="1" dirty="0" err="1" smtClean="0">
                <a:solidFill>
                  <a:schemeClr val="tx1"/>
                </a:solidFill>
              </a:rPr>
              <a:t>DiCaprio</a:t>
            </a:r>
            <a:endParaRPr lang="fr-FR" sz="1600" b="1" dirty="0">
              <a:solidFill>
                <a:schemeClr val="tx1"/>
              </a:solidFill>
            </a:endParaRPr>
          </a:p>
        </p:txBody>
      </p:sp>
      <p:sp>
        <p:nvSpPr>
          <p:cNvPr id="123" name="Rectangle 122"/>
          <p:cNvSpPr/>
          <p:nvPr/>
        </p:nvSpPr>
        <p:spPr>
          <a:xfrm>
            <a:off x="6516216"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Nicolas Sarkozy</a:t>
            </a:r>
            <a:endParaRPr lang="fr-FR" sz="1600" b="1" dirty="0">
              <a:solidFill>
                <a:schemeClr val="tx1"/>
              </a:solidFill>
            </a:endParaRPr>
          </a:p>
        </p:txBody>
      </p:sp>
      <p:sp>
        <p:nvSpPr>
          <p:cNvPr id="124" name="Rectangle 123"/>
          <p:cNvSpPr/>
          <p:nvPr/>
        </p:nvSpPr>
        <p:spPr>
          <a:xfrm>
            <a:off x="7825083"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Corto</a:t>
            </a:r>
            <a:r>
              <a:rPr lang="fr-FR" sz="1600" b="1" dirty="0" smtClean="0">
                <a:solidFill>
                  <a:schemeClr val="tx1"/>
                </a:solidFill>
              </a:rPr>
              <a:t> </a:t>
            </a:r>
            <a:r>
              <a:rPr lang="fr-FR" sz="1600" b="1" dirty="0" err="1" smtClean="0">
                <a:solidFill>
                  <a:schemeClr val="tx1"/>
                </a:solidFill>
              </a:rPr>
              <a:t>Maltese</a:t>
            </a:r>
            <a:endParaRPr lang="fr-FR" sz="1600" b="1" dirty="0">
              <a:solidFill>
                <a:schemeClr val="tx1"/>
              </a:solidFill>
            </a:endParaRPr>
          </a:p>
        </p:txBody>
      </p:sp>
      <p:sp>
        <p:nvSpPr>
          <p:cNvPr id="125" name="Rectangle 124"/>
          <p:cNvSpPr/>
          <p:nvPr/>
        </p:nvSpPr>
        <p:spPr>
          <a:xfrm>
            <a:off x="35496" y="481502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Paolo </a:t>
            </a:r>
            <a:r>
              <a:rPr lang="fr-FR" sz="1600" b="1" dirty="0" err="1" smtClean="0">
                <a:solidFill>
                  <a:schemeClr val="tx1"/>
                </a:solidFill>
              </a:rPr>
              <a:t>Coehlo</a:t>
            </a:r>
            <a:endParaRPr lang="fr-FR" sz="1600" b="1" dirty="0">
              <a:solidFill>
                <a:schemeClr val="tx1"/>
              </a:solidFill>
            </a:endParaRPr>
          </a:p>
        </p:txBody>
      </p:sp>
      <p:sp>
        <p:nvSpPr>
          <p:cNvPr id="126" name="Rectangle 125"/>
          <p:cNvSpPr/>
          <p:nvPr/>
        </p:nvSpPr>
        <p:spPr>
          <a:xfrm>
            <a:off x="1331640" y="481037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Pel</a:t>
            </a:r>
            <a:r>
              <a:rPr lang="fr-FR" sz="1600" b="1" dirty="0">
                <a:solidFill>
                  <a:schemeClr val="tx1"/>
                </a:solidFill>
              </a:rPr>
              <a:t>é</a:t>
            </a:r>
          </a:p>
        </p:txBody>
      </p:sp>
      <p:sp>
        <p:nvSpPr>
          <p:cNvPr id="127" name="Rectangle 126"/>
          <p:cNvSpPr/>
          <p:nvPr/>
        </p:nvSpPr>
        <p:spPr>
          <a:xfrm>
            <a:off x="2627784"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Messi</a:t>
            </a:r>
            <a:endParaRPr lang="fr-FR" sz="1600" b="1" dirty="0">
              <a:solidFill>
                <a:schemeClr val="tx1"/>
              </a:solidFill>
            </a:endParaRPr>
          </a:p>
        </p:txBody>
      </p:sp>
      <p:sp>
        <p:nvSpPr>
          <p:cNvPr id="128" name="Rectangle 127"/>
          <p:cNvSpPr/>
          <p:nvPr/>
        </p:nvSpPr>
        <p:spPr>
          <a:xfrm>
            <a:off x="3923928"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Ronaldo</a:t>
            </a:r>
            <a:endParaRPr lang="fr-FR" sz="1600" b="1" dirty="0">
              <a:solidFill>
                <a:schemeClr val="tx1"/>
              </a:solidFill>
            </a:endParaRPr>
          </a:p>
        </p:txBody>
      </p:sp>
      <p:sp>
        <p:nvSpPr>
          <p:cNvPr id="129" name="Rectangle 128"/>
          <p:cNvSpPr/>
          <p:nvPr/>
        </p:nvSpPr>
        <p:spPr>
          <a:xfrm>
            <a:off x="5220072"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Rolling Stones</a:t>
            </a:r>
            <a:endParaRPr lang="fr-FR" sz="1600" b="1" dirty="0">
              <a:solidFill>
                <a:schemeClr val="tx1"/>
              </a:solidFill>
            </a:endParaRPr>
          </a:p>
        </p:txBody>
      </p:sp>
      <p:sp>
        <p:nvSpPr>
          <p:cNvPr id="130" name="Rectangle 129"/>
          <p:cNvSpPr/>
          <p:nvPr/>
        </p:nvSpPr>
        <p:spPr>
          <a:xfrm>
            <a:off x="6516216"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Lou </a:t>
            </a:r>
            <a:r>
              <a:rPr lang="fr-FR" sz="1600" b="1" dirty="0" err="1" smtClean="0">
                <a:solidFill>
                  <a:schemeClr val="tx1"/>
                </a:solidFill>
              </a:rPr>
              <a:t>Bega</a:t>
            </a:r>
            <a:endParaRPr lang="fr-FR" sz="1600" b="1" dirty="0">
              <a:solidFill>
                <a:schemeClr val="tx1"/>
              </a:solidFill>
            </a:endParaRPr>
          </a:p>
        </p:txBody>
      </p:sp>
      <p:sp>
        <p:nvSpPr>
          <p:cNvPr id="131" name="Rectangle 130"/>
          <p:cNvSpPr/>
          <p:nvPr/>
        </p:nvSpPr>
        <p:spPr>
          <a:xfrm>
            <a:off x="7825083"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Mark </a:t>
            </a:r>
            <a:r>
              <a:rPr lang="fr-FR" sz="1600" b="1" dirty="0" err="1" smtClean="0">
                <a:solidFill>
                  <a:schemeClr val="tx1"/>
                </a:solidFill>
              </a:rPr>
              <a:t>Zuckerberg</a:t>
            </a:r>
            <a:endParaRPr lang="fr-FR" sz="1600" b="1" dirty="0">
              <a:solidFill>
                <a:schemeClr val="tx1"/>
              </a:solidFill>
            </a:endParaRPr>
          </a:p>
        </p:txBody>
      </p:sp>
      <p:sp>
        <p:nvSpPr>
          <p:cNvPr id="132" name="Rectangle 131"/>
          <p:cNvSpPr/>
          <p:nvPr/>
        </p:nvSpPr>
        <p:spPr>
          <a:xfrm>
            <a:off x="35496" y="53797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Ali Baba</a:t>
            </a:r>
            <a:endParaRPr lang="fr-FR" sz="1600" b="1" dirty="0">
              <a:solidFill>
                <a:schemeClr val="tx1"/>
              </a:solidFill>
            </a:endParaRPr>
          </a:p>
        </p:txBody>
      </p:sp>
      <p:sp>
        <p:nvSpPr>
          <p:cNvPr id="133" name="Rectangle 132"/>
          <p:cNvSpPr/>
          <p:nvPr/>
        </p:nvSpPr>
        <p:spPr>
          <a:xfrm>
            <a:off x="1331640" y="537513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WALL-E</a:t>
            </a:r>
            <a:endParaRPr lang="fr-FR" sz="1600" b="1" dirty="0">
              <a:solidFill>
                <a:schemeClr val="tx1"/>
              </a:solidFill>
            </a:endParaRPr>
          </a:p>
        </p:txBody>
      </p:sp>
      <p:sp>
        <p:nvSpPr>
          <p:cNvPr id="134" name="Rectangle 133"/>
          <p:cNvSpPr/>
          <p:nvPr/>
        </p:nvSpPr>
        <p:spPr>
          <a:xfrm>
            <a:off x="2627784"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E.T</a:t>
            </a:r>
            <a:endParaRPr lang="fr-FR" sz="1600" b="1" dirty="0">
              <a:solidFill>
                <a:schemeClr val="tx1"/>
              </a:solidFill>
            </a:endParaRPr>
          </a:p>
        </p:txBody>
      </p:sp>
      <p:sp>
        <p:nvSpPr>
          <p:cNvPr id="135" name="Rectangle 134"/>
          <p:cNvSpPr/>
          <p:nvPr/>
        </p:nvSpPr>
        <p:spPr>
          <a:xfrm>
            <a:off x="3923928"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Bill Gates</a:t>
            </a:r>
            <a:endParaRPr lang="fr-FR" sz="1600" b="1" dirty="0">
              <a:solidFill>
                <a:schemeClr val="tx1"/>
              </a:solidFill>
            </a:endParaRPr>
          </a:p>
        </p:txBody>
      </p:sp>
      <p:sp>
        <p:nvSpPr>
          <p:cNvPr id="136" name="Rectangle 135"/>
          <p:cNvSpPr/>
          <p:nvPr/>
        </p:nvSpPr>
        <p:spPr>
          <a:xfrm>
            <a:off x="5220072"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Rihanna</a:t>
            </a:r>
            <a:endParaRPr lang="fr-FR" sz="1600" b="1" dirty="0">
              <a:solidFill>
                <a:schemeClr val="tx1"/>
              </a:solidFill>
            </a:endParaRPr>
          </a:p>
        </p:txBody>
      </p:sp>
      <p:sp>
        <p:nvSpPr>
          <p:cNvPr id="137" name="Rectangle 136"/>
          <p:cNvSpPr/>
          <p:nvPr/>
        </p:nvSpPr>
        <p:spPr>
          <a:xfrm>
            <a:off x="6516216"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Jules Verne</a:t>
            </a:r>
            <a:endParaRPr lang="fr-FR" sz="1600" b="1" dirty="0">
              <a:solidFill>
                <a:schemeClr val="tx1"/>
              </a:solidFill>
            </a:endParaRPr>
          </a:p>
        </p:txBody>
      </p:sp>
      <p:sp>
        <p:nvSpPr>
          <p:cNvPr id="138" name="Rectangle 137"/>
          <p:cNvSpPr/>
          <p:nvPr/>
        </p:nvSpPr>
        <p:spPr>
          <a:xfrm>
            <a:off x="7825083"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Marilyn </a:t>
            </a:r>
            <a:r>
              <a:rPr lang="fr-FR" sz="1600" b="1" dirty="0" err="1" smtClean="0">
                <a:solidFill>
                  <a:schemeClr val="tx1"/>
                </a:solidFill>
              </a:rPr>
              <a:t>Manson</a:t>
            </a:r>
            <a:endParaRPr lang="fr-FR" sz="1600" b="1" dirty="0">
              <a:solidFill>
                <a:schemeClr val="tx1"/>
              </a:solidFill>
            </a:endParaRPr>
          </a:p>
        </p:txBody>
      </p:sp>
      <p:sp>
        <p:nvSpPr>
          <p:cNvPr id="139" name="Rectangle 138"/>
          <p:cNvSpPr/>
          <p:nvPr/>
        </p:nvSpPr>
        <p:spPr>
          <a:xfrm>
            <a:off x="35496" y="596058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Titeuf</a:t>
            </a:r>
            <a:endParaRPr lang="fr-FR" sz="1600" b="1" dirty="0">
              <a:solidFill>
                <a:schemeClr val="tx1"/>
              </a:solidFill>
            </a:endParaRPr>
          </a:p>
        </p:txBody>
      </p:sp>
      <p:sp>
        <p:nvSpPr>
          <p:cNvPr id="140" name="Rectangle 139"/>
          <p:cNvSpPr/>
          <p:nvPr/>
        </p:nvSpPr>
        <p:spPr>
          <a:xfrm>
            <a:off x="1331640" y="595593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Julia Roberts</a:t>
            </a:r>
            <a:endParaRPr lang="fr-FR" sz="1600" b="1" dirty="0">
              <a:solidFill>
                <a:schemeClr val="tx1"/>
              </a:solidFill>
            </a:endParaRPr>
          </a:p>
        </p:txBody>
      </p:sp>
      <p:sp>
        <p:nvSpPr>
          <p:cNvPr id="141" name="Rectangle 140"/>
          <p:cNvSpPr/>
          <p:nvPr/>
        </p:nvSpPr>
        <p:spPr>
          <a:xfrm>
            <a:off x="2627784"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Ben Stiller</a:t>
            </a:r>
            <a:endParaRPr lang="fr-FR" sz="1600" b="1" dirty="0">
              <a:solidFill>
                <a:schemeClr val="tx1"/>
              </a:solidFill>
            </a:endParaRPr>
          </a:p>
        </p:txBody>
      </p:sp>
      <p:sp>
        <p:nvSpPr>
          <p:cNvPr id="142" name="Rectangle 141"/>
          <p:cNvSpPr/>
          <p:nvPr/>
        </p:nvSpPr>
        <p:spPr>
          <a:xfrm>
            <a:off x="3923928"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White house</a:t>
            </a:r>
            <a:endParaRPr lang="fr-FR" sz="1600" b="1" dirty="0">
              <a:solidFill>
                <a:schemeClr val="tx1"/>
              </a:solidFill>
            </a:endParaRPr>
          </a:p>
        </p:txBody>
      </p:sp>
      <p:sp>
        <p:nvSpPr>
          <p:cNvPr id="143" name="Rectangle 142"/>
          <p:cNvSpPr/>
          <p:nvPr/>
        </p:nvSpPr>
        <p:spPr>
          <a:xfrm>
            <a:off x="5220072"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Legolas</a:t>
            </a:r>
            <a:endParaRPr lang="fr-FR" sz="1600" b="1" dirty="0">
              <a:solidFill>
                <a:schemeClr val="tx1"/>
              </a:solidFill>
            </a:endParaRPr>
          </a:p>
        </p:txBody>
      </p:sp>
      <p:sp>
        <p:nvSpPr>
          <p:cNvPr id="144" name="Rectangle 143"/>
          <p:cNvSpPr/>
          <p:nvPr/>
        </p:nvSpPr>
        <p:spPr>
          <a:xfrm>
            <a:off x="6516216"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China </a:t>
            </a:r>
            <a:r>
              <a:rPr lang="fr-FR" sz="1600" b="1" dirty="0" err="1" smtClean="0">
                <a:solidFill>
                  <a:schemeClr val="tx1"/>
                </a:solidFill>
              </a:rPr>
              <a:t>wall</a:t>
            </a:r>
            <a:endParaRPr lang="fr-FR" sz="1600" b="1" dirty="0">
              <a:solidFill>
                <a:schemeClr val="tx1"/>
              </a:solidFill>
            </a:endParaRPr>
          </a:p>
        </p:txBody>
      </p:sp>
      <p:sp>
        <p:nvSpPr>
          <p:cNvPr id="145" name="Rectangle 144"/>
          <p:cNvSpPr/>
          <p:nvPr/>
        </p:nvSpPr>
        <p:spPr>
          <a:xfrm>
            <a:off x="7825083"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Candy </a:t>
            </a:r>
            <a:r>
              <a:rPr lang="fr-FR" sz="1600" b="1" dirty="0" err="1" smtClean="0">
                <a:solidFill>
                  <a:schemeClr val="tx1"/>
                </a:solidFill>
              </a:rPr>
              <a:t>Crush</a:t>
            </a:r>
            <a:endParaRPr lang="fr-FR" sz="1600" b="1" dirty="0">
              <a:solidFill>
                <a:schemeClr val="tx1"/>
              </a:solidFill>
            </a:endParaRPr>
          </a:p>
        </p:txBody>
      </p:sp>
    </p:spTree>
    <p:extLst>
      <p:ext uri="{BB962C8B-B14F-4D97-AF65-F5344CB8AC3E}">
        <p14:creationId xmlns:p14="http://schemas.microsoft.com/office/powerpoint/2010/main" val="3569080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8864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Tetris</a:t>
            </a:r>
            <a:endParaRPr lang="fr-FR" sz="1600" b="1" dirty="0">
              <a:solidFill>
                <a:schemeClr val="tx1"/>
              </a:solidFill>
            </a:endParaRPr>
          </a:p>
        </p:txBody>
      </p:sp>
      <p:sp>
        <p:nvSpPr>
          <p:cNvPr id="70" name="Rectangle 69"/>
          <p:cNvSpPr/>
          <p:nvPr/>
        </p:nvSpPr>
        <p:spPr>
          <a:xfrm>
            <a:off x="1331640" y="18399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Hakuna</a:t>
            </a:r>
            <a:r>
              <a:rPr lang="fr-FR" sz="1600" b="1" dirty="0" smtClean="0">
                <a:solidFill>
                  <a:schemeClr val="tx1"/>
                </a:solidFill>
              </a:rPr>
              <a:t> </a:t>
            </a:r>
            <a:r>
              <a:rPr lang="fr-FR" sz="1600" b="1" dirty="0" err="1" smtClean="0">
                <a:solidFill>
                  <a:schemeClr val="tx1"/>
                </a:solidFill>
              </a:rPr>
              <a:t>matata</a:t>
            </a:r>
            <a:endParaRPr lang="fr-FR" sz="1600" b="1" dirty="0">
              <a:solidFill>
                <a:schemeClr val="tx1"/>
              </a:solidFill>
            </a:endParaRPr>
          </a:p>
        </p:txBody>
      </p:sp>
      <p:sp>
        <p:nvSpPr>
          <p:cNvPr id="71" name="Rectangle 70"/>
          <p:cNvSpPr/>
          <p:nvPr/>
        </p:nvSpPr>
        <p:spPr>
          <a:xfrm>
            <a:off x="2627784"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Lion King</a:t>
            </a:r>
            <a:endParaRPr lang="fr-FR" sz="1600" b="1" dirty="0">
              <a:solidFill>
                <a:schemeClr val="tx1"/>
              </a:solidFill>
            </a:endParaRPr>
          </a:p>
        </p:txBody>
      </p:sp>
      <p:sp>
        <p:nvSpPr>
          <p:cNvPr id="72" name="Rectangle 71"/>
          <p:cNvSpPr/>
          <p:nvPr/>
        </p:nvSpPr>
        <p:spPr>
          <a:xfrm>
            <a:off x="3923928"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Jules César</a:t>
            </a:r>
            <a:endParaRPr lang="fr-FR" sz="1600" b="1" dirty="0">
              <a:solidFill>
                <a:schemeClr val="tx1"/>
              </a:solidFill>
            </a:endParaRPr>
          </a:p>
        </p:txBody>
      </p:sp>
      <p:sp>
        <p:nvSpPr>
          <p:cNvPr id="73" name="Rectangle 72"/>
          <p:cNvSpPr/>
          <p:nvPr/>
        </p:nvSpPr>
        <p:spPr>
          <a:xfrm>
            <a:off x="5220072"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Superman</a:t>
            </a:r>
            <a:endParaRPr lang="fr-FR" sz="1600" b="1" dirty="0">
              <a:solidFill>
                <a:schemeClr val="tx1"/>
              </a:solidFill>
            </a:endParaRPr>
          </a:p>
        </p:txBody>
      </p:sp>
      <p:sp>
        <p:nvSpPr>
          <p:cNvPr id="74" name="Rectangle 73"/>
          <p:cNvSpPr/>
          <p:nvPr/>
        </p:nvSpPr>
        <p:spPr>
          <a:xfrm>
            <a:off x="6516216"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Pocahontas</a:t>
            </a:r>
            <a:endParaRPr lang="fr-FR" sz="1600" b="1" dirty="0">
              <a:solidFill>
                <a:schemeClr val="tx1"/>
              </a:solidFill>
            </a:endParaRPr>
          </a:p>
        </p:txBody>
      </p:sp>
      <p:sp>
        <p:nvSpPr>
          <p:cNvPr id="75" name="Rectangle 74"/>
          <p:cNvSpPr/>
          <p:nvPr/>
        </p:nvSpPr>
        <p:spPr>
          <a:xfrm>
            <a:off x="7825083"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Rafael </a:t>
            </a:r>
            <a:r>
              <a:rPr lang="fr-FR" sz="1600" b="1" dirty="0" err="1" smtClean="0">
                <a:solidFill>
                  <a:schemeClr val="tx1"/>
                </a:solidFill>
              </a:rPr>
              <a:t>Nadal</a:t>
            </a:r>
            <a:endParaRPr lang="fr-FR" sz="1600" b="1" dirty="0">
              <a:solidFill>
                <a:schemeClr val="tx1"/>
              </a:solidFill>
            </a:endParaRPr>
          </a:p>
        </p:txBody>
      </p:sp>
      <p:sp>
        <p:nvSpPr>
          <p:cNvPr id="76" name="Rectangle 75"/>
          <p:cNvSpPr/>
          <p:nvPr/>
        </p:nvSpPr>
        <p:spPr>
          <a:xfrm>
            <a:off x="35496" y="77126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Eiffel Tower</a:t>
            </a:r>
            <a:endParaRPr lang="fr-FR" sz="1600" b="1" dirty="0">
              <a:solidFill>
                <a:schemeClr val="tx1"/>
              </a:solidFill>
            </a:endParaRPr>
          </a:p>
        </p:txBody>
      </p:sp>
      <p:sp>
        <p:nvSpPr>
          <p:cNvPr id="77" name="Rectangle 76"/>
          <p:cNvSpPr/>
          <p:nvPr/>
        </p:nvSpPr>
        <p:spPr>
          <a:xfrm>
            <a:off x="1331640" y="76661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Naruto</a:t>
            </a:r>
            <a:endParaRPr lang="fr-FR" sz="1600" b="1" dirty="0">
              <a:solidFill>
                <a:schemeClr val="tx1"/>
              </a:solidFill>
            </a:endParaRPr>
          </a:p>
        </p:txBody>
      </p:sp>
      <p:sp>
        <p:nvSpPr>
          <p:cNvPr id="78" name="Rectangle 77"/>
          <p:cNvSpPr/>
          <p:nvPr/>
        </p:nvSpPr>
        <p:spPr>
          <a:xfrm>
            <a:off x="2627784"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Sangoku</a:t>
            </a:r>
            <a:endParaRPr lang="fr-FR" sz="1600" b="1" dirty="0">
              <a:solidFill>
                <a:schemeClr val="tx1"/>
              </a:solidFill>
            </a:endParaRPr>
          </a:p>
        </p:txBody>
      </p:sp>
      <p:sp>
        <p:nvSpPr>
          <p:cNvPr id="79" name="Rectangle 78"/>
          <p:cNvSpPr/>
          <p:nvPr/>
        </p:nvSpPr>
        <p:spPr>
          <a:xfrm>
            <a:off x="3923928"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Mariah</a:t>
            </a:r>
            <a:r>
              <a:rPr lang="fr-FR" sz="1600" b="1" dirty="0" smtClean="0">
                <a:solidFill>
                  <a:schemeClr val="tx1"/>
                </a:solidFill>
              </a:rPr>
              <a:t> Carey</a:t>
            </a:r>
            <a:endParaRPr lang="fr-FR" sz="1600" b="1" dirty="0">
              <a:solidFill>
                <a:schemeClr val="tx1"/>
              </a:solidFill>
            </a:endParaRPr>
          </a:p>
        </p:txBody>
      </p:sp>
      <p:sp>
        <p:nvSpPr>
          <p:cNvPr id="80" name="Rectangle 79"/>
          <p:cNvSpPr/>
          <p:nvPr/>
        </p:nvSpPr>
        <p:spPr>
          <a:xfrm>
            <a:off x="5220072"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Che Guevara</a:t>
            </a:r>
            <a:endParaRPr lang="fr-FR" sz="1600" b="1" dirty="0">
              <a:solidFill>
                <a:schemeClr val="tx1"/>
              </a:solidFill>
            </a:endParaRPr>
          </a:p>
        </p:txBody>
      </p:sp>
      <p:sp>
        <p:nvSpPr>
          <p:cNvPr id="81" name="Rectangle 80"/>
          <p:cNvSpPr/>
          <p:nvPr/>
        </p:nvSpPr>
        <p:spPr>
          <a:xfrm>
            <a:off x="6516216"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Michael Jackson</a:t>
            </a:r>
            <a:endParaRPr lang="fr-FR" sz="1600" b="1" dirty="0">
              <a:solidFill>
                <a:schemeClr val="tx1"/>
              </a:solidFill>
            </a:endParaRPr>
          </a:p>
        </p:txBody>
      </p:sp>
      <p:sp>
        <p:nvSpPr>
          <p:cNvPr id="82" name="Rectangle 81"/>
          <p:cNvSpPr/>
          <p:nvPr/>
        </p:nvSpPr>
        <p:spPr>
          <a:xfrm>
            <a:off x="7825083"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Very</a:t>
            </a:r>
            <a:r>
              <a:rPr lang="fr-FR" sz="1600" b="1" dirty="0" smtClean="0">
                <a:solidFill>
                  <a:schemeClr val="tx1"/>
                </a:solidFill>
              </a:rPr>
              <a:t> Bad Trip</a:t>
            </a:r>
            <a:endParaRPr lang="fr-FR" sz="1600" b="1" dirty="0">
              <a:solidFill>
                <a:schemeClr val="tx1"/>
              </a:solidFill>
            </a:endParaRPr>
          </a:p>
        </p:txBody>
      </p:sp>
      <p:sp>
        <p:nvSpPr>
          <p:cNvPr id="83" name="Rectangle 82"/>
          <p:cNvSpPr/>
          <p:nvPr/>
        </p:nvSpPr>
        <p:spPr>
          <a:xfrm>
            <a:off x="35496" y="13520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Robinson Crusoé</a:t>
            </a:r>
            <a:endParaRPr lang="fr-FR" sz="1600" b="1" dirty="0">
              <a:solidFill>
                <a:schemeClr val="tx1"/>
              </a:solidFill>
            </a:endParaRPr>
          </a:p>
        </p:txBody>
      </p:sp>
      <p:sp>
        <p:nvSpPr>
          <p:cNvPr id="84" name="Rectangle 83"/>
          <p:cNvSpPr/>
          <p:nvPr/>
        </p:nvSpPr>
        <p:spPr>
          <a:xfrm>
            <a:off x="1331640" y="13474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Pokemon</a:t>
            </a:r>
            <a:endParaRPr lang="fr-FR" sz="1600" b="1" dirty="0">
              <a:solidFill>
                <a:schemeClr val="tx1"/>
              </a:solidFill>
            </a:endParaRPr>
          </a:p>
        </p:txBody>
      </p:sp>
      <p:sp>
        <p:nvSpPr>
          <p:cNvPr id="85" name="Rectangle 84"/>
          <p:cNvSpPr/>
          <p:nvPr/>
        </p:nvSpPr>
        <p:spPr>
          <a:xfrm>
            <a:off x="2627784"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Statue of Liberty</a:t>
            </a:r>
            <a:endParaRPr lang="fr-FR" sz="1600" b="1" dirty="0">
              <a:solidFill>
                <a:schemeClr val="tx1"/>
              </a:solidFill>
            </a:endParaRPr>
          </a:p>
        </p:txBody>
      </p:sp>
      <p:sp>
        <p:nvSpPr>
          <p:cNvPr id="86" name="Rectangle 85"/>
          <p:cNvSpPr/>
          <p:nvPr/>
        </p:nvSpPr>
        <p:spPr>
          <a:xfrm>
            <a:off x="3923928"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Paranormal </a:t>
            </a:r>
            <a:r>
              <a:rPr lang="fr-FR" sz="1600" b="1" dirty="0" err="1" smtClean="0">
                <a:solidFill>
                  <a:schemeClr val="tx1"/>
                </a:solidFill>
              </a:rPr>
              <a:t>Activity</a:t>
            </a:r>
            <a:endParaRPr lang="fr-FR" sz="1600" b="1" dirty="0">
              <a:solidFill>
                <a:schemeClr val="tx1"/>
              </a:solidFill>
            </a:endParaRPr>
          </a:p>
        </p:txBody>
      </p:sp>
      <p:sp>
        <p:nvSpPr>
          <p:cNvPr id="87" name="Rectangle 86"/>
          <p:cNvSpPr/>
          <p:nvPr/>
        </p:nvSpPr>
        <p:spPr>
          <a:xfrm>
            <a:off x="5220072"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Call of </a:t>
            </a:r>
            <a:r>
              <a:rPr lang="fr-FR" sz="1600" b="1" dirty="0" err="1" smtClean="0">
                <a:solidFill>
                  <a:schemeClr val="tx1"/>
                </a:solidFill>
              </a:rPr>
              <a:t>duty</a:t>
            </a:r>
            <a:endParaRPr lang="fr-FR" sz="1600" b="1" dirty="0">
              <a:solidFill>
                <a:schemeClr val="tx1"/>
              </a:solidFill>
            </a:endParaRPr>
          </a:p>
        </p:txBody>
      </p:sp>
      <p:sp>
        <p:nvSpPr>
          <p:cNvPr id="88" name="Rectangle 87"/>
          <p:cNvSpPr/>
          <p:nvPr/>
        </p:nvSpPr>
        <p:spPr>
          <a:xfrm>
            <a:off x="6516216"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Spock</a:t>
            </a:r>
            <a:endParaRPr lang="fr-FR" sz="1600" b="1" dirty="0">
              <a:solidFill>
                <a:schemeClr val="tx1"/>
              </a:solidFill>
            </a:endParaRPr>
          </a:p>
        </p:txBody>
      </p:sp>
      <p:sp>
        <p:nvSpPr>
          <p:cNvPr id="89" name="Rectangle 88"/>
          <p:cNvSpPr/>
          <p:nvPr/>
        </p:nvSpPr>
        <p:spPr>
          <a:xfrm>
            <a:off x="7825083"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Britney </a:t>
            </a:r>
            <a:r>
              <a:rPr lang="fr-FR" sz="1600" b="1" dirty="0" err="1" smtClean="0">
                <a:solidFill>
                  <a:schemeClr val="tx1"/>
                </a:solidFill>
              </a:rPr>
              <a:t>Spear</a:t>
            </a:r>
            <a:endParaRPr lang="fr-FR" sz="1600" b="1" dirty="0">
              <a:solidFill>
                <a:schemeClr val="tx1"/>
              </a:solidFill>
            </a:endParaRPr>
          </a:p>
        </p:txBody>
      </p:sp>
      <p:sp>
        <p:nvSpPr>
          <p:cNvPr id="90" name="Rectangle 89"/>
          <p:cNvSpPr/>
          <p:nvPr/>
        </p:nvSpPr>
        <p:spPr>
          <a:xfrm>
            <a:off x="35496"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Hannibal </a:t>
            </a:r>
            <a:r>
              <a:rPr lang="fr-FR" sz="1600" b="1" dirty="0" err="1" smtClean="0">
                <a:solidFill>
                  <a:schemeClr val="tx1"/>
                </a:solidFill>
              </a:rPr>
              <a:t>Lecter</a:t>
            </a:r>
            <a:endParaRPr lang="fr-FR" sz="1600" b="1" dirty="0">
              <a:solidFill>
                <a:schemeClr val="tx1"/>
              </a:solidFill>
            </a:endParaRPr>
          </a:p>
        </p:txBody>
      </p:sp>
      <p:sp>
        <p:nvSpPr>
          <p:cNvPr id="91" name="Rectangle 90"/>
          <p:cNvSpPr/>
          <p:nvPr/>
        </p:nvSpPr>
        <p:spPr>
          <a:xfrm>
            <a:off x="1331640" y="191874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Adolf Hitler</a:t>
            </a:r>
            <a:endParaRPr lang="fr-FR" sz="1600" b="1" dirty="0">
              <a:solidFill>
                <a:schemeClr val="tx1"/>
              </a:solidFill>
            </a:endParaRPr>
          </a:p>
        </p:txBody>
      </p:sp>
      <p:sp>
        <p:nvSpPr>
          <p:cNvPr id="93" name="Rectangle 92"/>
          <p:cNvSpPr/>
          <p:nvPr/>
        </p:nvSpPr>
        <p:spPr>
          <a:xfrm>
            <a:off x="3923928"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Jules Ferry</a:t>
            </a:r>
            <a:endParaRPr lang="fr-FR" sz="1600" b="1" dirty="0">
              <a:solidFill>
                <a:schemeClr val="tx1"/>
              </a:solidFill>
            </a:endParaRPr>
          </a:p>
        </p:txBody>
      </p:sp>
      <p:sp>
        <p:nvSpPr>
          <p:cNvPr id="94" name="Rectangle 93"/>
          <p:cNvSpPr/>
          <p:nvPr/>
        </p:nvSpPr>
        <p:spPr>
          <a:xfrm>
            <a:off x="5220072"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Ulysse</a:t>
            </a:r>
            <a:endParaRPr lang="fr-FR" sz="1600" b="1" dirty="0">
              <a:solidFill>
                <a:schemeClr val="tx1"/>
              </a:solidFill>
            </a:endParaRPr>
          </a:p>
        </p:txBody>
      </p:sp>
      <p:sp>
        <p:nvSpPr>
          <p:cNvPr id="95" name="Rectangle 94"/>
          <p:cNvSpPr/>
          <p:nvPr/>
        </p:nvSpPr>
        <p:spPr>
          <a:xfrm>
            <a:off x="6516216"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Miley</a:t>
            </a:r>
            <a:r>
              <a:rPr lang="fr-FR" sz="1600" b="1" dirty="0" smtClean="0">
                <a:solidFill>
                  <a:schemeClr val="tx1"/>
                </a:solidFill>
              </a:rPr>
              <a:t> Cyrus</a:t>
            </a:r>
            <a:endParaRPr lang="fr-FR" sz="1600" b="1" dirty="0">
              <a:solidFill>
                <a:schemeClr val="tx1"/>
              </a:solidFill>
            </a:endParaRPr>
          </a:p>
        </p:txBody>
      </p:sp>
      <p:sp>
        <p:nvSpPr>
          <p:cNvPr id="96" name="Rectangle 95"/>
          <p:cNvSpPr/>
          <p:nvPr/>
        </p:nvSpPr>
        <p:spPr>
          <a:xfrm>
            <a:off x="7825083"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Olaf</a:t>
            </a:r>
            <a:endParaRPr lang="fr-FR" sz="1600" b="1" dirty="0">
              <a:solidFill>
                <a:schemeClr val="tx1"/>
              </a:solidFill>
            </a:endParaRPr>
          </a:p>
        </p:txBody>
      </p:sp>
      <p:sp>
        <p:nvSpPr>
          <p:cNvPr id="97" name="Rectangle 96"/>
          <p:cNvSpPr/>
          <p:nvPr/>
        </p:nvSpPr>
        <p:spPr>
          <a:xfrm>
            <a:off x="35496" y="2506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Roméo &amp; Juliette</a:t>
            </a:r>
            <a:endParaRPr lang="fr-FR" sz="1600" b="1" dirty="0">
              <a:solidFill>
                <a:schemeClr val="tx1"/>
              </a:solidFill>
            </a:endParaRPr>
          </a:p>
        </p:txBody>
      </p:sp>
      <p:sp>
        <p:nvSpPr>
          <p:cNvPr id="98" name="Rectangle 97"/>
          <p:cNvSpPr/>
          <p:nvPr/>
        </p:nvSpPr>
        <p:spPr>
          <a:xfrm>
            <a:off x="1331640" y="25013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Michael Jordan</a:t>
            </a:r>
            <a:endParaRPr lang="fr-FR" sz="1600" b="1" dirty="0">
              <a:solidFill>
                <a:schemeClr val="tx1"/>
              </a:solidFill>
            </a:endParaRPr>
          </a:p>
        </p:txBody>
      </p:sp>
      <p:sp>
        <p:nvSpPr>
          <p:cNvPr id="99" name="Rectangle 98"/>
          <p:cNvSpPr/>
          <p:nvPr/>
        </p:nvSpPr>
        <p:spPr>
          <a:xfrm>
            <a:off x="2627784"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Tom Cruise</a:t>
            </a:r>
            <a:endParaRPr lang="fr-FR" sz="1600" b="1" dirty="0">
              <a:solidFill>
                <a:schemeClr val="tx1"/>
              </a:solidFill>
            </a:endParaRPr>
          </a:p>
        </p:txBody>
      </p:sp>
      <p:sp>
        <p:nvSpPr>
          <p:cNvPr id="100" name="Rectangle 99"/>
          <p:cNvSpPr/>
          <p:nvPr/>
        </p:nvSpPr>
        <p:spPr>
          <a:xfrm>
            <a:off x="3923928"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Sonic</a:t>
            </a:r>
            <a:endParaRPr lang="fr-FR" sz="1600" b="1" dirty="0">
              <a:solidFill>
                <a:schemeClr val="tx1"/>
              </a:solidFill>
            </a:endParaRPr>
          </a:p>
        </p:txBody>
      </p:sp>
      <p:sp>
        <p:nvSpPr>
          <p:cNvPr id="101" name="Rectangle 100"/>
          <p:cNvSpPr/>
          <p:nvPr/>
        </p:nvSpPr>
        <p:spPr>
          <a:xfrm>
            <a:off x="5220072"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Attila</a:t>
            </a:r>
            <a:endParaRPr lang="fr-FR" sz="1600" b="1" dirty="0">
              <a:solidFill>
                <a:schemeClr val="tx1"/>
              </a:solidFill>
            </a:endParaRPr>
          </a:p>
        </p:txBody>
      </p:sp>
      <p:sp>
        <p:nvSpPr>
          <p:cNvPr id="102" name="Rectangle 101"/>
          <p:cNvSpPr/>
          <p:nvPr/>
        </p:nvSpPr>
        <p:spPr>
          <a:xfrm>
            <a:off x="6516216"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Madagascar</a:t>
            </a:r>
            <a:endParaRPr lang="fr-FR" sz="1600" b="1" dirty="0">
              <a:solidFill>
                <a:schemeClr val="tx1"/>
              </a:solidFill>
            </a:endParaRPr>
          </a:p>
        </p:txBody>
      </p:sp>
      <p:sp>
        <p:nvSpPr>
          <p:cNvPr id="103" name="Rectangle 102"/>
          <p:cNvSpPr/>
          <p:nvPr/>
        </p:nvSpPr>
        <p:spPr>
          <a:xfrm>
            <a:off x="7825083"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Madonna</a:t>
            </a:r>
            <a:endParaRPr lang="fr-FR" sz="1600" b="1" dirty="0">
              <a:solidFill>
                <a:schemeClr val="tx1"/>
              </a:solidFill>
            </a:endParaRPr>
          </a:p>
        </p:txBody>
      </p:sp>
      <p:sp>
        <p:nvSpPr>
          <p:cNvPr id="104" name="Rectangle 103"/>
          <p:cNvSpPr/>
          <p:nvPr/>
        </p:nvSpPr>
        <p:spPr>
          <a:xfrm>
            <a:off x="35496" y="308682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François Hollande</a:t>
            </a:r>
            <a:endParaRPr lang="fr-FR" sz="1600" b="1" dirty="0">
              <a:solidFill>
                <a:schemeClr val="tx1"/>
              </a:solidFill>
            </a:endParaRPr>
          </a:p>
        </p:txBody>
      </p:sp>
      <p:sp>
        <p:nvSpPr>
          <p:cNvPr id="105" name="Rectangle 104"/>
          <p:cNvSpPr/>
          <p:nvPr/>
        </p:nvSpPr>
        <p:spPr>
          <a:xfrm>
            <a:off x="1331640" y="30821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Léonard De Vinci</a:t>
            </a:r>
            <a:endParaRPr lang="fr-FR" sz="1600" b="1" dirty="0">
              <a:solidFill>
                <a:schemeClr val="tx1"/>
              </a:solidFill>
            </a:endParaRPr>
          </a:p>
        </p:txBody>
      </p:sp>
      <p:sp>
        <p:nvSpPr>
          <p:cNvPr id="106" name="Rectangle 105"/>
          <p:cNvSpPr/>
          <p:nvPr/>
        </p:nvSpPr>
        <p:spPr>
          <a:xfrm>
            <a:off x="2627784"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smtClean="0">
                <a:solidFill>
                  <a:schemeClr val="tx1"/>
                </a:solidFill>
              </a:rPr>
              <a:t>Shéhérazade</a:t>
            </a:r>
            <a:endParaRPr lang="fr-FR" sz="1500" b="1" dirty="0">
              <a:solidFill>
                <a:schemeClr val="tx1"/>
              </a:solidFill>
            </a:endParaRPr>
          </a:p>
        </p:txBody>
      </p:sp>
      <p:sp>
        <p:nvSpPr>
          <p:cNvPr id="107" name="Rectangle 106"/>
          <p:cNvSpPr/>
          <p:nvPr/>
        </p:nvSpPr>
        <p:spPr>
          <a:xfrm>
            <a:off x="3923928"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Voice</a:t>
            </a:r>
            <a:endParaRPr lang="fr-FR" sz="1600" b="1" dirty="0">
              <a:solidFill>
                <a:schemeClr val="tx1"/>
              </a:solidFill>
            </a:endParaRPr>
          </a:p>
        </p:txBody>
      </p:sp>
      <p:sp>
        <p:nvSpPr>
          <p:cNvPr id="108" name="Rectangle 107"/>
          <p:cNvSpPr/>
          <p:nvPr/>
        </p:nvSpPr>
        <p:spPr>
          <a:xfrm>
            <a:off x="5220072"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Assassin’s</a:t>
            </a:r>
            <a:r>
              <a:rPr lang="fr-FR" sz="1600" b="1" dirty="0" smtClean="0">
                <a:solidFill>
                  <a:schemeClr val="tx1"/>
                </a:solidFill>
              </a:rPr>
              <a:t> </a:t>
            </a:r>
            <a:r>
              <a:rPr lang="fr-FR" sz="1600" b="1" dirty="0" err="1" smtClean="0">
                <a:solidFill>
                  <a:schemeClr val="tx1"/>
                </a:solidFill>
              </a:rPr>
              <a:t>Creed</a:t>
            </a:r>
            <a:endParaRPr lang="fr-FR" sz="1600" b="1" dirty="0">
              <a:solidFill>
                <a:schemeClr val="tx1"/>
              </a:solidFill>
            </a:endParaRPr>
          </a:p>
        </p:txBody>
      </p:sp>
      <p:sp>
        <p:nvSpPr>
          <p:cNvPr id="109" name="Rectangle 108"/>
          <p:cNvSpPr/>
          <p:nvPr/>
        </p:nvSpPr>
        <p:spPr>
          <a:xfrm>
            <a:off x="6516216"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Hello </a:t>
            </a:r>
            <a:r>
              <a:rPr lang="fr-FR" sz="1600" b="1" dirty="0" err="1" smtClean="0">
                <a:solidFill>
                  <a:schemeClr val="tx1"/>
                </a:solidFill>
              </a:rPr>
              <a:t>Kitty</a:t>
            </a:r>
            <a:endParaRPr lang="fr-FR" sz="1600" b="1" dirty="0">
              <a:solidFill>
                <a:schemeClr val="tx1"/>
              </a:solidFill>
            </a:endParaRPr>
          </a:p>
        </p:txBody>
      </p:sp>
      <p:sp>
        <p:nvSpPr>
          <p:cNvPr id="110" name="Rectangle 109"/>
          <p:cNvSpPr/>
          <p:nvPr/>
        </p:nvSpPr>
        <p:spPr>
          <a:xfrm>
            <a:off x="7825083"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Daft</a:t>
            </a:r>
            <a:r>
              <a:rPr lang="fr-FR" sz="1600" b="1" dirty="0" smtClean="0">
                <a:solidFill>
                  <a:schemeClr val="tx1"/>
                </a:solidFill>
              </a:rPr>
              <a:t> Punk</a:t>
            </a:r>
            <a:endParaRPr lang="fr-FR" sz="1600" b="1" dirty="0">
              <a:solidFill>
                <a:schemeClr val="tx1"/>
              </a:solidFill>
            </a:endParaRPr>
          </a:p>
        </p:txBody>
      </p:sp>
      <p:sp>
        <p:nvSpPr>
          <p:cNvPr id="111" name="Rectangle 110"/>
          <p:cNvSpPr/>
          <p:nvPr/>
        </p:nvSpPr>
        <p:spPr>
          <a:xfrm>
            <a:off x="35496" y="365158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Isaac Newton</a:t>
            </a:r>
            <a:endParaRPr lang="fr-FR" sz="1600" b="1" dirty="0">
              <a:solidFill>
                <a:schemeClr val="tx1"/>
              </a:solidFill>
            </a:endParaRPr>
          </a:p>
        </p:txBody>
      </p:sp>
      <p:sp>
        <p:nvSpPr>
          <p:cNvPr id="112" name="Rectangle 111"/>
          <p:cNvSpPr/>
          <p:nvPr/>
        </p:nvSpPr>
        <p:spPr>
          <a:xfrm>
            <a:off x="1331640" y="364693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Zombie</a:t>
            </a:r>
            <a:endParaRPr lang="fr-FR" sz="1600" b="1" dirty="0">
              <a:solidFill>
                <a:schemeClr val="tx1"/>
              </a:solidFill>
            </a:endParaRPr>
          </a:p>
        </p:txBody>
      </p:sp>
      <p:sp>
        <p:nvSpPr>
          <p:cNvPr id="113" name="Rectangle 112"/>
          <p:cNvSpPr/>
          <p:nvPr/>
        </p:nvSpPr>
        <p:spPr>
          <a:xfrm>
            <a:off x="2627784"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Captain</a:t>
            </a:r>
            <a:r>
              <a:rPr lang="fr-FR" sz="1600" b="1" dirty="0" smtClean="0">
                <a:solidFill>
                  <a:schemeClr val="tx1"/>
                </a:solidFill>
              </a:rPr>
              <a:t> Jack </a:t>
            </a:r>
            <a:r>
              <a:rPr lang="fr-FR" sz="1600" b="1" dirty="0" err="1" smtClean="0">
                <a:solidFill>
                  <a:schemeClr val="tx1"/>
                </a:solidFill>
              </a:rPr>
              <a:t>Sparrow</a:t>
            </a:r>
            <a:endParaRPr lang="fr-FR" sz="1600" b="1" dirty="0">
              <a:solidFill>
                <a:schemeClr val="tx1"/>
              </a:solidFill>
            </a:endParaRPr>
          </a:p>
        </p:txBody>
      </p:sp>
      <p:sp>
        <p:nvSpPr>
          <p:cNvPr id="114" name="Rectangle 113"/>
          <p:cNvSpPr/>
          <p:nvPr/>
        </p:nvSpPr>
        <p:spPr>
          <a:xfrm>
            <a:off x="3923928"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Monica </a:t>
            </a:r>
            <a:r>
              <a:rPr lang="fr-FR" sz="1600" b="1" dirty="0" err="1" smtClean="0">
                <a:solidFill>
                  <a:schemeClr val="tx1"/>
                </a:solidFill>
              </a:rPr>
              <a:t>Belluci</a:t>
            </a:r>
            <a:endParaRPr lang="fr-FR" sz="1600" b="1" dirty="0">
              <a:solidFill>
                <a:schemeClr val="tx1"/>
              </a:solidFill>
            </a:endParaRPr>
          </a:p>
        </p:txBody>
      </p:sp>
      <p:sp>
        <p:nvSpPr>
          <p:cNvPr id="115" name="Rectangle 114"/>
          <p:cNvSpPr/>
          <p:nvPr/>
        </p:nvSpPr>
        <p:spPr>
          <a:xfrm>
            <a:off x="5220072"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Steven Spielberg</a:t>
            </a:r>
            <a:endParaRPr lang="fr-FR" sz="1600" b="1" dirty="0">
              <a:solidFill>
                <a:schemeClr val="tx1"/>
              </a:solidFill>
            </a:endParaRPr>
          </a:p>
        </p:txBody>
      </p:sp>
      <p:sp>
        <p:nvSpPr>
          <p:cNvPr id="116" name="Rectangle 115"/>
          <p:cNvSpPr/>
          <p:nvPr/>
        </p:nvSpPr>
        <p:spPr>
          <a:xfrm>
            <a:off x="6516216"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Esmeralda</a:t>
            </a:r>
            <a:endParaRPr lang="fr-FR" sz="1600" b="1" dirty="0">
              <a:solidFill>
                <a:schemeClr val="tx1"/>
              </a:solidFill>
            </a:endParaRPr>
          </a:p>
        </p:txBody>
      </p:sp>
      <p:sp>
        <p:nvSpPr>
          <p:cNvPr id="117" name="Rectangle 116"/>
          <p:cNvSpPr/>
          <p:nvPr/>
        </p:nvSpPr>
        <p:spPr>
          <a:xfrm>
            <a:off x="7825083"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Lucky Luke</a:t>
            </a:r>
            <a:endParaRPr lang="fr-FR" sz="1600" b="1" dirty="0">
              <a:solidFill>
                <a:schemeClr val="tx1"/>
              </a:solidFill>
            </a:endParaRPr>
          </a:p>
        </p:txBody>
      </p:sp>
      <p:sp>
        <p:nvSpPr>
          <p:cNvPr id="118" name="Rectangle 117"/>
          <p:cNvSpPr/>
          <p:nvPr/>
        </p:nvSpPr>
        <p:spPr>
          <a:xfrm>
            <a:off x="35496" y="423421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Snoop</a:t>
            </a:r>
            <a:r>
              <a:rPr lang="fr-FR" sz="1600" b="1" dirty="0" smtClean="0">
                <a:solidFill>
                  <a:schemeClr val="tx1"/>
                </a:solidFill>
              </a:rPr>
              <a:t> </a:t>
            </a:r>
            <a:r>
              <a:rPr lang="fr-FR" sz="1600" b="1" dirty="0" err="1" smtClean="0">
                <a:solidFill>
                  <a:schemeClr val="tx1"/>
                </a:solidFill>
              </a:rPr>
              <a:t>Dogg</a:t>
            </a:r>
            <a:endParaRPr lang="fr-FR" sz="1600" b="1" dirty="0">
              <a:solidFill>
                <a:schemeClr val="tx1"/>
              </a:solidFill>
            </a:endParaRPr>
          </a:p>
        </p:txBody>
      </p:sp>
      <p:sp>
        <p:nvSpPr>
          <p:cNvPr id="119" name="Rectangle 118"/>
          <p:cNvSpPr/>
          <p:nvPr/>
        </p:nvSpPr>
        <p:spPr>
          <a:xfrm>
            <a:off x="1331640" y="42295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Aladdin</a:t>
            </a:r>
            <a:endParaRPr lang="fr-FR" sz="1600" b="1" dirty="0">
              <a:solidFill>
                <a:schemeClr val="tx1"/>
              </a:solidFill>
            </a:endParaRPr>
          </a:p>
        </p:txBody>
      </p:sp>
      <p:sp>
        <p:nvSpPr>
          <p:cNvPr id="120" name="Rectangle 119"/>
          <p:cNvSpPr/>
          <p:nvPr/>
        </p:nvSpPr>
        <p:spPr>
          <a:xfrm>
            <a:off x="2627784"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Robin Hood</a:t>
            </a:r>
            <a:endParaRPr lang="fr-FR" sz="1600" b="1" dirty="0">
              <a:solidFill>
                <a:schemeClr val="tx1"/>
              </a:solidFill>
            </a:endParaRPr>
          </a:p>
        </p:txBody>
      </p:sp>
      <p:sp>
        <p:nvSpPr>
          <p:cNvPr id="121" name="Rectangle 120"/>
          <p:cNvSpPr/>
          <p:nvPr/>
        </p:nvSpPr>
        <p:spPr>
          <a:xfrm>
            <a:off x="3923928"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Titanic</a:t>
            </a:r>
            <a:endParaRPr lang="fr-FR" sz="1600" b="1" dirty="0">
              <a:solidFill>
                <a:schemeClr val="tx1"/>
              </a:solidFill>
            </a:endParaRPr>
          </a:p>
        </p:txBody>
      </p:sp>
      <p:sp>
        <p:nvSpPr>
          <p:cNvPr id="122" name="Rectangle 121"/>
          <p:cNvSpPr/>
          <p:nvPr/>
        </p:nvSpPr>
        <p:spPr>
          <a:xfrm>
            <a:off x="5220072"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Shrek</a:t>
            </a:r>
            <a:endParaRPr lang="fr-FR" sz="1600" b="1" dirty="0">
              <a:solidFill>
                <a:schemeClr val="tx1"/>
              </a:solidFill>
            </a:endParaRPr>
          </a:p>
        </p:txBody>
      </p:sp>
      <p:sp>
        <p:nvSpPr>
          <p:cNvPr id="123" name="Rectangle 122"/>
          <p:cNvSpPr/>
          <p:nvPr/>
        </p:nvSpPr>
        <p:spPr>
          <a:xfrm>
            <a:off x="6516216"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Hulk</a:t>
            </a:r>
            <a:endParaRPr lang="fr-FR" sz="1600" b="1" dirty="0">
              <a:solidFill>
                <a:schemeClr val="tx1"/>
              </a:solidFill>
            </a:endParaRPr>
          </a:p>
        </p:txBody>
      </p:sp>
      <p:sp>
        <p:nvSpPr>
          <p:cNvPr id="124" name="Rectangle 123"/>
          <p:cNvSpPr/>
          <p:nvPr/>
        </p:nvSpPr>
        <p:spPr>
          <a:xfrm>
            <a:off x="7825083"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Captain</a:t>
            </a:r>
            <a:r>
              <a:rPr lang="fr-FR" sz="1600" b="1" dirty="0" smtClean="0">
                <a:solidFill>
                  <a:schemeClr val="tx1"/>
                </a:solidFill>
              </a:rPr>
              <a:t> </a:t>
            </a:r>
            <a:r>
              <a:rPr lang="fr-FR" sz="1600" b="1" dirty="0" err="1" smtClean="0">
                <a:solidFill>
                  <a:schemeClr val="tx1"/>
                </a:solidFill>
              </a:rPr>
              <a:t>America</a:t>
            </a:r>
            <a:endParaRPr lang="fr-FR" sz="1600" b="1" dirty="0">
              <a:solidFill>
                <a:schemeClr val="tx1"/>
              </a:solidFill>
            </a:endParaRPr>
          </a:p>
        </p:txBody>
      </p:sp>
      <p:sp>
        <p:nvSpPr>
          <p:cNvPr id="125" name="Rectangle 124"/>
          <p:cNvSpPr/>
          <p:nvPr/>
        </p:nvSpPr>
        <p:spPr>
          <a:xfrm>
            <a:off x="35496" y="481502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Spiderman</a:t>
            </a:r>
            <a:endParaRPr lang="fr-FR" sz="1600" b="1" dirty="0">
              <a:solidFill>
                <a:schemeClr val="tx1"/>
              </a:solidFill>
            </a:endParaRPr>
          </a:p>
        </p:txBody>
      </p:sp>
      <p:sp>
        <p:nvSpPr>
          <p:cNvPr id="126" name="Rectangle 125"/>
          <p:cNvSpPr/>
          <p:nvPr/>
        </p:nvSpPr>
        <p:spPr>
          <a:xfrm>
            <a:off x="1331640" y="481037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Ra</a:t>
            </a:r>
            <a:endParaRPr lang="fr-FR" sz="1600" b="1" dirty="0">
              <a:solidFill>
                <a:schemeClr val="tx1"/>
              </a:solidFill>
            </a:endParaRPr>
          </a:p>
        </p:txBody>
      </p:sp>
      <p:sp>
        <p:nvSpPr>
          <p:cNvPr id="127" name="Rectangle 126"/>
          <p:cNvSpPr/>
          <p:nvPr/>
        </p:nvSpPr>
        <p:spPr>
          <a:xfrm>
            <a:off x="2627784"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Jennifer Lopez</a:t>
            </a:r>
            <a:endParaRPr lang="fr-FR" sz="1600" b="1" dirty="0">
              <a:solidFill>
                <a:schemeClr val="tx1"/>
              </a:solidFill>
            </a:endParaRPr>
          </a:p>
        </p:txBody>
      </p:sp>
      <p:sp>
        <p:nvSpPr>
          <p:cNvPr id="128" name="Rectangle 127"/>
          <p:cNvSpPr/>
          <p:nvPr/>
        </p:nvSpPr>
        <p:spPr>
          <a:xfrm>
            <a:off x="3923928"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Miss world</a:t>
            </a:r>
            <a:endParaRPr lang="fr-FR" sz="1600" b="1" dirty="0">
              <a:solidFill>
                <a:schemeClr val="tx1"/>
              </a:solidFill>
            </a:endParaRPr>
          </a:p>
        </p:txBody>
      </p:sp>
      <p:sp>
        <p:nvSpPr>
          <p:cNvPr id="129" name="Rectangle 128"/>
          <p:cNvSpPr/>
          <p:nvPr/>
        </p:nvSpPr>
        <p:spPr>
          <a:xfrm>
            <a:off x="5220072"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Stromae</a:t>
            </a:r>
            <a:endParaRPr lang="fr-FR" sz="1600" b="1" dirty="0">
              <a:solidFill>
                <a:schemeClr val="tx1"/>
              </a:solidFill>
            </a:endParaRPr>
          </a:p>
        </p:txBody>
      </p:sp>
      <p:sp>
        <p:nvSpPr>
          <p:cNvPr id="130" name="Rectangle 129"/>
          <p:cNvSpPr/>
          <p:nvPr/>
        </p:nvSpPr>
        <p:spPr>
          <a:xfrm>
            <a:off x="6516216"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Rocky</a:t>
            </a:r>
            <a:endParaRPr lang="fr-FR" sz="1600" b="1" dirty="0">
              <a:solidFill>
                <a:schemeClr val="tx1"/>
              </a:solidFill>
            </a:endParaRPr>
          </a:p>
        </p:txBody>
      </p:sp>
      <p:sp>
        <p:nvSpPr>
          <p:cNvPr id="131" name="Rectangle 130"/>
          <p:cNvSpPr/>
          <p:nvPr/>
        </p:nvSpPr>
        <p:spPr>
          <a:xfrm>
            <a:off x="7825083"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Albert Einstein</a:t>
            </a:r>
            <a:endParaRPr lang="fr-FR" sz="1600" b="1" dirty="0">
              <a:solidFill>
                <a:schemeClr val="tx1"/>
              </a:solidFill>
            </a:endParaRPr>
          </a:p>
        </p:txBody>
      </p:sp>
      <p:sp>
        <p:nvSpPr>
          <p:cNvPr id="132" name="Rectangle 131"/>
          <p:cNvSpPr/>
          <p:nvPr/>
        </p:nvSpPr>
        <p:spPr>
          <a:xfrm>
            <a:off x="35496" y="53797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Star Trek</a:t>
            </a:r>
            <a:endParaRPr lang="fr-FR" sz="1600" b="1" dirty="0">
              <a:solidFill>
                <a:schemeClr val="tx1"/>
              </a:solidFill>
            </a:endParaRPr>
          </a:p>
        </p:txBody>
      </p:sp>
      <p:sp>
        <p:nvSpPr>
          <p:cNvPr id="133" name="Rectangle 132"/>
          <p:cNvSpPr/>
          <p:nvPr/>
        </p:nvSpPr>
        <p:spPr>
          <a:xfrm>
            <a:off x="1331640" y="537513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American Pie</a:t>
            </a:r>
            <a:endParaRPr lang="fr-FR" sz="1600" b="1" dirty="0">
              <a:solidFill>
                <a:schemeClr val="tx1"/>
              </a:solidFill>
            </a:endParaRPr>
          </a:p>
        </p:txBody>
      </p:sp>
      <p:sp>
        <p:nvSpPr>
          <p:cNvPr id="134" name="Rectangle 133"/>
          <p:cNvSpPr/>
          <p:nvPr/>
        </p:nvSpPr>
        <p:spPr>
          <a:xfrm>
            <a:off x="2627784"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Kung Fu Panda</a:t>
            </a:r>
            <a:endParaRPr lang="fr-FR" sz="1600" b="1" dirty="0">
              <a:solidFill>
                <a:schemeClr val="tx1"/>
              </a:solidFill>
            </a:endParaRPr>
          </a:p>
        </p:txBody>
      </p:sp>
      <p:sp>
        <p:nvSpPr>
          <p:cNvPr id="135" name="Rectangle 134"/>
          <p:cNvSpPr/>
          <p:nvPr/>
        </p:nvSpPr>
        <p:spPr>
          <a:xfrm>
            <a:off x="3923928"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La Joconde</a:t>
            </a:r>
            <a:endParaRPr lang="fr-FR" sz="1600" b="1" dirty="0">
              <a:solidFill>
                <a:schemeClr val="tx1"/>
              </a:solidFill>
            </a:endParaRPr>
          </a:p>
        </p:txBody>
      </p:sp>
      <p:sp>
        <p:nvSpPr>
          <p:cNvPr id="136" name="Rectangle 135"/>
          <p:cNvSpPr/>
          <p:nvPr/>
        </p:nvSpPr>
        <p:spPr>
          <a:xfrm>
            <a:off x="5220072"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Charmed</a:t>
            </a:r>
            <a:endParaRPr lang="fr-FR" sz="1600" b="1" dirty="0">
              <a:solidFill>
                <a:schemeClr val="tx1"/>
              </a:solidFill>
            </a:endParaRPr>
          </a:p>
        </p:txBody>
      </p:sp>
      <p:sp>
        <p:nvSpPr>
          <p:cNvPr id="137" name="Rectangle 136"/>
          <p:cNvSpPr/>
          <p:nvPr/>
        </p:nvSpPr>
        <p:spPr>
          <a:xfrm>
            <a:off x="6516216"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Dora</a:t>
            </a:r>
            <a:endParaRPr lang="fr-FR" sz="1600" b="1" dirty="0">
              <a:solidFill>
                <a:schemeClr val="tx1"/>
              </a:solidFill>
            </a:endParaRPr>
          </a:p>
        </p:txBody>
      </p:sp>
      <p:sp>
        <p:nvSpPr>
          <p:cNvPr id="138" name="Rectangle 137"/>
          <p:cNvSpPr/>
          <p:nvPr/>
        </p:nvSpPr>
        <p:spPr>
          <a:xfrm>
            <a:off x="7825083"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Peter Pan</a:t>
            </a:r>
            <a:endParaRPr lang="fr-FR" sz="1600" b="1" dirty="0">
              <a:solidFill>
                <a:schemeClr val="tx1"/>
              </a:solidFill>
            </a:endParaRPr>
          </a:p>
        </p:txBody>
      </p:sp>
      <p:sp>
        <p:nvSpPr>
          <p:cNvPr id="139" name="Rectangle 138"/>
          <p:cNvSpPr/>
          <p:nvPr/>
        </p:nvSpPr>
        <p:spPr>
          <a:xfrm>
            <a:off x="35496" y="596058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Buzz</a:t>
            </a:r>
            <a:r>
              <a:rPr lang="fr-FR" sz="1600" b="1" dirty="0" smtClean="0">
                <a:solidFill>
                  <a:schemeClr val="tx1"/>
                </a:solidFill>
              </a:rPr>
              <a:t> </a:t>
            </a:r>
            <a:r>
              <a:rPr lang="fr-FR" sz="1600" b="1" dirty="0" err="1" smtClean="0">
                <a:solidFill>
                  <a:schemeClr val="tx1"/>
                </a:solidFill>
              </a:rPr>
              <a:t>Lightyear</a:t>
            </a:r>
            <a:endParaRPr lang="fr-FR" sz="1600" b="1" dirty="0">
              <a:solidFill>
                <a:schemeClr val="tx1"/>
              </a:solidFill>
            </a:endParaRPr>
          </a:p>
        </p:txBody>
      </p:sp>
      <p:sp>
        <p:nvSpPr>
          <p:cNvPr id="140" name="Rectangle 139"/>
          <p:cNvSpPr/>
          <p:nvPr/>
        </p:nvSpPr>
        <p:spPr>
          <a:xfrm>
            <a:off x="1331640" y="595593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La vache qui rit</a:t>
            </a:r>
            <a:endParaRPr lang="fr-FR" sz="1600" b="1" dirty="0">
              <a:solidFill>
                <a:schemeClr val="tx1"/>
              </a:solidFill>
            </a:endParaRPr>
          </a:p>
        </p:txBody>
      </p:sp>
      <p:sp>
        <p:nvSpPr>
          <p:cNvPr id="141" name="Rectangle 140"/>
          <p:cNvSpPr/>
          <p:nvPr/>
        </p:nvSpPr>
        <p:spPr>
          <a:xfrm>
            <a:off x="2627784"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Eminem</a:t>
            </a:r>
            <a:endParaRPr lang="fr-FR" sz="1600" b="1" dirty="0">
              <a:solidFill>
                <a:schemeClr val="tx1"/>
              </a:solidFill>
            </a:endParaRPr>
          </a:p>
        </p:txBody>
      </p:sp>
      <p:sp>
        <p:nvSpPr>
          <p:cNvPr id="142" name="Rectangle 141"/>
          <p:cNvSpPr/>
          <p:nvPr/>
        </p:nvSpPr>
        <p:spPr>
          <a:xfrm>
            <a:off x="3923928"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Ramsès</a:t>
            </a:r>
            <a:endParaRPr lang="fr-FR" sz="1600" b="1" dirty="0">
              <a:solidFill>
                <a:schemeClr val="tx1"/>
              </a:solidFill>
            </a:endParaRPr>
          </a:p>
        </p:txBody>
      </p:sp>
      <p:sp>
        <p:nvSpPr>
          <p:cNvPr id="143" name="Rectangle 142"/>
          <p:cNvSpPr/>
          <p:nvPr/>
        </p:nvSpPr>
        <p:spPr>
          <a:xfrm>
            <a:off x="5220072"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X-Men</a:t>
            </a:r>
            <a:endParaRPr lang="fr-FR" sz="1600" b="1" dirty="0">
              <a:solidFill>
                <a:schemeClr val="tx1"/>
              </a:solidFill>
            </a:endParaRPr>
          </a:p>
        </p:txBody>
      </p:sp>
      <p:sp>
        <p:nvSpPr>
          <p:cNvPr id="144" name="Rectangle 143"/>
          <p:cNvSpPr/>
          <p:nvPr/>
        </p:nvSpPr>
        <p:spPr>
          <a:xfrm>
            <a:off x="6516216"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Twilight</a:t>
            </a:r>
            <a:endParaRPr lang="fr-FR" sz="1600" b="1" dirty="0">
              <a:solidFill>
                <a:schemeClr val="tx1"/>
              </a:solidFill>
            </a:endParaRPr>
          </a:p>
        </p:txBody>
      </p:sp>
      <p:sp>
        <p:nvSpPr>
          <p:cNvPr id="145" name="Rectangle 144"/>
          <p:cNvSpPr/>
          <p:nvPr/>
        </p:nvSpPr>
        <p:spPr>
          <a:xfrm>
            <a:off x="7825083"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Pac</a:t>
            </a:r>
            <a:r>
              <a:rPr lang="fr-FR" sz="1600" b="1" dirty="0" smtClean="0">
                <a:solidFill>
                  <a:schemeClr val="tx1"/>
                </a:solidFill>
              </a:rPr>
              <a:t>-Man</a:t>
            </a:r>
            <a:endParaRPr lang="fr-FR" sz="1600" b="1" dirty="0">
              <a:solidFill>
                <a:schemeClr val="tx1"/>
              </a:solidFill>
            </a:endParaRPr>
          </a:p>
        </p:txBody>
      </p:sp>
      <p:sp>
        <p:nvSpPr>
          <p:cNvPr id="146" name="Rectangle 145"/>
          <p:cNvSpPr/>
          <p:nvPr/>
        </p:nvSpPr>
        <p:spPr>
          <a:xfrm>
            <a:off x="2627784"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Popeye</a:t>
            </a:r>
            <a:endParaRPr lang="fr-FR" sz="1600" b="1" dirty="0">
              <a:solidFill>
                <a:schemeClr val="tx1"/>
              </a:solidFill>
            </a:endParaRPr>
          </a:p>
        </p:txBody>
      </p:sp>
    </p:spTree>
    <p:extLst>
      <p:ext uri="{BB962C8B-B14F-4D97-AF65-F5344CB8AC3E}">
        <p14:creationId xmlns:p14="http://schemas.microsoft.com/office/powerpoint/2010/main" val="719721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8864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Homer Simpson</a:t>
            </a:r>
            <a:endParaRPr lang="fr-FR" sz="1600" b="1" dirty="0">
              <a:solidFill>
                <a:schemeClr val="tx1"/>
              </a:solidFill>
            </a:endParaRPr>
          </a:p>
        </p:txBody>
      </p:sp>
      <p:sp>
        <p:nvSpPr>
          <p:cNvPr id="70" name="Rectangle 69"/>
          <p:cNvSpPr/>
          <p:nvPr/>
        </p:nvSpPr>
        <p:spPr>
          <a:xfrm>
            <a:off x="1331640"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Nirvana</a:t>
            </a:r>
            <a:endParaRPr lang="fr-FR" sz="1600" b="1" dirty="0">
              <a:solidFill>
                <a:schemeClr val="tx1"/>
              </a:solidFill>
            </a:endParaRPr>
          </a:p>
        </p:txBody>
      </p:sp>
      <p:sp>
        <p:nvSpPr>
          <p:cNvPr id="71" name="Rectangle 70"/>
          <p:cNvSpPr/>
          <p:nvPr/>
        </p:nvSpPr>
        <p:spPr>
          <a:xfrm>
            <a:off x="2627784"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Louis Vuitton</a:t>
            </a:r>
            <a:endParaRPr lang="fr-FR" sz="1600" b="1" dirty="0">
              <a:solidFill>
                <a:schemeClr val="tx1"/>
              </a:solidFill>
            </a:endParaRPr>
          </a:p>
        </p:txBody>
      </p:sp>
      <p:sp>
        <p:nvSpPr>
          <p:cNvPr id="72" name="Rectangle 71"/>
          <p:cNvSpPr/>
          <p:nvPr/>
        </p:nvSpPr>
        <p:spPr>
          <a:xfrm>
            <a:off x="3923928"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Gladiator</a:t>
            </a:r>
            <a:endParaRPr lang="fr-FR" sz="1600" b="1" dirty="0">
              <a:solidFill>
                <a:schemeClr val="tx1"/>
              </a:solidFill>
            </a:endParaRPr>
          </a:p>
        </p:txBody>
      </p:sp>
      <p:sp>
        <p:nvSpPr>
          <p:cNvPr id="73" name="Rectangle 72"/>
          <p:cNvSpPr/>
          <p:nvPr/>
        </p:nvSpPr>
        <p:spPr>
          <a:xfrm>
            <a:off x="5220072"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One </a:t>
            </a:r>
            <a:r>
              <a:rPr lang="fr-FR" sz="1600" b="1" dirty="0" err="1" smtClean="0">
                <a:solidFill>
                  <a:schemeClr val="tx1"/>
                </a:solidFill>
              </a:rPr>
              <a:t>Piece</a:t>
            </a:r>
            <a:endParaRPr lang="fr-FR" sz="1600" b="1" dirty="0">
              <a:solidFill>
                <a:schemeClr val="tx1"/>
              </a:solidFill>
            </a:endParaRPr>
          </a:p>
        </p:txBody>
      </p:sp>
      <p:sp>
        <p:nvSpPr>
          <p:cNvPr id="74" name="Rectangle 73"/>
          <p:cNvSpPr/>
          <p:nvPr/>
        </p:nvSpPr>
        <p:spPr>
          <a:xfrm>
            <a:off x="6516216"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Marie Curie</a:t>
            </a:r>
            <a:endParaRPr lang="fr-FR" sz="1600" b="1" dirty="0">
              <a:solidFill>
                <a:schemeClr val="tx1"/>
              </a:solidFill>
            </a:endParaRPr>
          </a:p>
        </p:txBody>
      </p:sp>
      <p:sp>
        <p:nvSpPr>
          <p:cNvPr id="75" name="Rectangle 74"/>
          <p:cNvSpPr/>
          <p:nvPr/>
        </p:nvSpPr>
        <p:spPr>
          <a:xfrm>
            <a:off x="7825083"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Néfertiti</a:t>
            </a:r>
            <a:endParaRPr lang="fr-FR" sz="1600" b="1" dirty="0">
              <a:solidFill>
                <a:schemeClr val="tx1"/>
              </a:solidFill>
            </a:endParaRPr>
          </a:p>
        </p:txBody>
      </p:sp>
      <p:sp>
        <p:nvSpPr>
          <p:cNvPr id="76" name="Rectangle 75"/>
          <p:cNvSpPr/>
          <p:nvPr/>
        </p:nvSpPr>
        <p:spPr>
          <a:xfrm>
            <a:off x="35496" y="77126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Alien</a:t>
            </a:r>
            <a:endParaRPr lang="fr-FR" sz="1600" b="1" dirty="0">
              <a:solidFill>
                <a:schemeClr val="tx1"/>
              </a:solidFill>
            </a:endParaRPr>
          </a:p>
        </p:txBody>
      </p:sp>
      <p:sp>
        <p:nvSpPr>
          <p:cNvPr id="77" name="Rectangle 76"/>
          <p:cNvSpPr/>
          <p:nvPr/>
        </p:nvSpPr>
        <p:spPr>
          <a:xfrm>
            <a:off x="1331640" y="76661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300</a:t>
            </a:r>
            <a:endParaRPr lang="fr-FR" sz="1600" b="1" dirty="0">
              <a:solidFill>
                <a:schemeClr val="tx1"/>
              </a:solidFill>
            </a:endParaRPr>
          </a:p>
        </p:txBody>
      </p:sp>
      <p:sp>
        <p:nvSpPr>
          <p:cNvPr id="78" name="Rectangle 77"/>
          <p:cNvSpPr/>
          <p:nvPr/>
        </p:nvSpPr>
        <p:spPr>
          <a:xfrm>
            <a:off x="2627784"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Gangnam</a:t>
            </a:r>
            <a:r>
              <a:rPr lang="fr-FR" sz="1600" b="1" dirty="0" smtClean="0">
                <a:solidFill>
                  <a:schemeClr val="tx1"/>
                </a:solidFill>
              </a:rPr>
              <a:t> Style</a:t>
            </a:r>
            <a:endParaRPr lang="fr-FR" sz="1600" b="1" dirty="0">
              <a:solidFill>
                <a:schemeClr val="tx1"/>
              </a:solidFill>
            </a:endParaRPr>
          </a:p>
        </p:txBody>
      </p:sp>
      <p:sp>
        <p:nvSpPr>
          <p:cNvPr id="79" name="Rectangle 78"/>
          <p:cNvSpPr/>
          <p:nvPr/>
        </p:nvSpPr>
        <p:spPr>
          <a:xfrm>
            <a:off x="3923928"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Snoopy</a:t>
            </a:r>
            <a:endParaRPr lang="fr-FR" sz="1600" b="1" dirty="0">
              <a:solidFill>
                <a:schemeClr val="tx1"/>
              </a:solidFill>
            </a:endParaRPr>
          </a:p>
        </p:txBody>
      </p:sp>
      <p:sp>
        <p:nvSpPr>
          <p:cNvPr id="80" name="Rectangle 79"/>
          <p:cNvSpPr/>
          <p:nvPr/>
        </p:nvSpPr>
        <p:spPr>
          <a:xfrm>
            <a:off x="5220072"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Walt Disney</a:t>
            </a:r>
            <a:endParaRPr lang="fr-FR" sz="1600" b="1" dirty="0">
              <a:solidFill>
                <a:schemeClr val="tx1"/>
              </a:solidFill>
            </a:endParaRPr>
          </a:p>
        </p:txBody>
      </p:sp>
      <p:sp>
        <p:nvSpPr>
          <p:cNvPr id="81" name="Rectangle 80"/>
          <p:cNvSpPr/>
          <p:nvPr/>
        </p:nvSpPr>
        <p:spPr>
          <a:xfrm>
            <a:off x="6516216"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Chewbacca</a:t>
            </a:r>
            <a:endParaRPr lang="fr-FR" sz="1600" b="1" dirty="0">
              <a:solidFill>
                <a:schemeClr val="tx1"/>
              </a:solidFill>
            </a:endParaRPr>
          </a:p>
        </p:txBody>
      </p:sp>
      <p:sp>
        <p:nvSpPr>
          <p:cNvPr id="82" name="Rectangle 81"/>
          <p:cNvSpPr/>
          <p:nvPr/>
        </p:nvSpPr>
        <p:spPr>
          <a:xfrm>
            <a:off x="7825083"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Santa Claus</a:t>
            </a:r>
            <a:endParaRPr lang="fr-FR" sz="1600" b="1" dirty="0">
              <a:solidFill>
                <a:schemeClr val="tx1"/>
              </a:solidFill>
            </a:endParaRPr>
          </a:p>
        </p:txBody>
      </p:sp>
      <p:sp>
        <p:nvSpPr>
          <p:cNvPr id="83" name="Rectangle 82"/>
          <p:cNvSpPr/>
          <p:nvPr/>
        </p:nvSpPr>
        <p:spPr>
          <a:xfrm>
            <a:off x="35496" y="13520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Bob Marley</a:t>
            </a:r>
            <a:endParaRPr lang="fr-FR" sz="1600" b="1" dirty="0">
              <a:solidFill>
                <a:schemeClr val="tx1"/>
              </a:solidFill>
            </a:endParaRPr>
          </a:p>
        </p:txBody>
      </p:sp>
      <p:sp>
        <p:nvSpPr>
          <p:cNvPr id="84" name="Rectangle 83"/>
          <p:cNvSpPr/>
          <p:nvPr/>
        </p:nvSpPr>
        <p:spPr>
          <a:xfrm>
            <a:off x="1331640" y="13474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Johnny </a:t>
            </a:r>
            <a:r>
              <a:rPr lang="fr-FR" sz="1600" b="1" dirty="0" err="1" smtClean="0">
                <a:solidFill>
                  <a:schemeClr val="tx1"/>
                </a:solidFill>
              </a:rPr>
              <a:t>Depp</a:t>
            </a:r>
            <a:endParaRPr lang="fr-FR" sz="1600" b="1" dirty="0">
              <a:solidFill>
                <a:schemeClr val="tx1"/>
              </a:solidFill>
            </a:endParaRPr>
          </a:p>
        </p:txBody>
      </p:sp>
      <p:sp>
        <p:nvSpPr>
          <p:cNvPr id="85" name="Rectangle 84"/>
          <p:cNvSpPr/>
          <p:nvPr/>
        </p:nvSpPr>
        <p:spPr>
          <a:xfrm>
            <a:off x="2627784"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Minions</a:t>
            </a:r>
            <a:endParaRPr lang="fr-FR" sz="1600" b="1" dirty="0">
              <a:solidFill>
                <a:schemeClr val="tx1"/>
              </a:solidFill>
            </a:endParaRPr>
          </a:p>
        </p:txBody>
      </p:sp>
      <p:sp>
        <p:nvSpPr>
          <p:cNvPr id="86" name="Rectangle 85"/>
          <p:cNvSpPr/>
          <p:nvPr/>
        </p:nvSpPr>
        <p:spPr>
          <a:xfrm>
            <a:off x="3923928"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Gandalf</a:t>
            </a:r>
            <a:endParaRPr lang="fr-FR" sz="1600" b="1" dirty="0">
              <a:solidFill>
                <a:schemeClr val="tx1"/>
              </a:solidFill>
            </a:endParaRPr>
          </a:p>
        </p:txBody>
      </p:sp>
      <p:sp>
        <p:nvSpPr>
          <p:cNvPr id="87" name="Rectangle 86"/>
          <p:cNvSpPr/>
          <p:nvPr/>
        </p:nvSpPr>
        <p:spPr>
          <a:xfrm>
            <a:off x="5220072"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Elton John</a:t>
            </a:r>
            <a:endParaRPr lang="fr-FR" sz="1600" b="1" dirty="0">
              <a:solidFill>
                <a:schemeClr val="tx1"/>
              </a:solidFill>
            </a:endParaRPr>
          </a:p>
        </p:txBody>
      </p:sp>
      <p:sp>
        <p:nvSpPr>
          <p:cNvPr id="88" name="Rectangle 87"/>
          <p:cNvSpPr/>
          <p:nvPr/>
        </p:nvSpPr>
        <p:spPr>
          <a:xfrm>
            <a:off x="6516216"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Jurassic</a:t>
            </a:r>
            <a:r>
              <a:rPr lang="fr-FR" sz="1600" b="1" dirty="0" smtClean="0">
                <a:solidFill>
                  <a:schemeClr val="tx1"/>
                </a:solidFill>
              </a:rPr>
              <a:t> Park</a:t>
            </a:r>
            <a:endParaRPr lang="fr-FR" sz="1600" b="1" dirty="0">
              <a:solidFill>
                <a:schemeClr val="tx1"/>
              </a:solidFill>
            </a:endParaRPr>
          </a:p>
        </p:txBody>
      </p:sp>
      <p:sp>
        <p:nvSpPr>
          <p:cNvPr id="89" name="Rectangle 88"/>
          <p:cNvSpPr/>
          <p:nvPr/>
        </p:nvSpPr>
        <p:spPr>
          <a:xfrm>
            <a:off x="7825083"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smtClean="0">
                <a:solidFill>
                  <a:schemeClr val="tx1"/>
                </a:solidFill>
              </a:rPr>
              <a:t>Arnold Schwarzenegger</a:t>
            </a:r>
            <a:endParaRPr lang="fr-FR" sz="1200" b="1" dirty="0">
              <a:solidFill>
                <a:schemeClr val="tx1"/>
              </a:solidFill>
            </a:endParaRPr>
          </a:p>
        </p:txBody>
      </p:sp>
      <p:sp>
        <p:nvSpPr>
          <p:cNvPr id="90" name="Rectangle 89"/>
          <p:cNvSpPr/>
          <p:nvPr/>
        </p:nvSpPr>
        <p:spPr>
          <a:xfrm>
            <a:off x="35496"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Stephen King</a:t>
            </a:r>
            <a:endParaRPr lang="fr-FR" sz="1600" b="1" dirty="0">
              <a:solidFill>
                <a:schemeClr val="tx1"/>
              </a:solidFill>
            </a:endParaRPr>
          </a:p>
        </p:txBody>
      </p:sp>
      <p:sp>
        <p:nvSpPr>
          <p:cNvPr id="91" name="Rectangle 90"/>
          <p:cNvSpPr/>
          <p:nvPr/>
        </p:nvSpPr>
        <p:spPr>
          <a:xfrm>
            <a:off x="1331640" y="191874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Marilyn Monroe</a:t>
            </a:r>
            <a:endParaRPr lang="fr-FR" sz="1600" b="1" dirty="0">
              <a:solidFill>
                <a:schemeClr val="tx1"/>
              </a:solidFill>
            </a:endParaRPr>
          </a:p>
        </p:txBody>
      </p:sp>
      <p:sp>
        <p:nvSpPr>
          <p:cNvPr id="93" name="Rectangle 92"/>
          <p:cNvSpPr/>
          <p:nvPr/>
        </p:nvSpPr>
        <p:spPr>
          <a:xfrm>
            <a:off x="3923928"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Mozart</a:t>
            </a:r>
            <a:endParaRPr lang="fr-FR" sz="1600" b="1" dirty="0">
              <a:solidFill>
                <a:schemeClr val="tx1"/>
              </a:solidFill>
            </a:endParaRPr>
          </a:p>
        </p:txBody>
      </p:sp>
      <p:sp>
        <p:nvSpPr>
          <p:cNvPr id="94" name="Rectangle 93"/>
          <p:cNvSpPr/>
          <p:nvPr/>
        </p:nvSpPr>
        <p:spPr>
          <a:xfrm>
            <a:off x="5220072"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Indiana Jones</a:t>
            </a:r>
            <a:endParaRPr lang="fr-FR" sz="1600" b="1" dirty="0">
              <a:solidFill>
                <a:schemeClr val="tx1"/>
              </a:solidFill>
            </a:endParaRPr>
          </a:p>
        </p:txBody>
      </p:sp>
      <p:sp>
        <p:nvSpPr>
          <p:cNvPr id="95" name="Rectangle 94"/>
          <p:cNvSpPr/>
          <p:nvPr/>
        </p:nvSpPr>
        <p:spPr>
          <a:xfrm>
            <a:off x="6516216"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Jessica Alba</a:t>
            </a:r>
            <a:endParaRPr lang="fr-FR" sz="1600" b="1" dirty="0">
              <a:solidFill>
                <a:schemeClr val="tx1"/>
              </a:solidFill>
            </a:endParaRPr>
          </a:p>
        </p:txBody>
      </p:sp>
      <p:sp>
        <p:nvSpPr>
          <p:cNvPr id="96" name="Rectangle 95"/>
          <p:cNvSpPr/>
          <p:nvPr/>
        </p:nvSpPr>
        <p:spPr>
          <a:xfrm>
            <a:off x="7825083"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Dare</a:t>
            </a:r>
            <a:r>
              <a:rPr lang="fr-FR" sz="1600" b="1" dirty="0" smtClean="0">
                <a:solidFill>
                  <a:schemeClr val="tx1"/>
                </a:solidFill>
              </a:rPr>
              <a:t> </a:t>
            </a:r>
            <a:r>
              <a:rPr lang="fr-FR" sz="1600" b="1" dirty="0" err="1" smtClean="0">
                <a:solidFill>
                  <a:schemeClr val="tx1"/>
                </a:solidFill>
              </a:rPr>
              <a:t>Devil</a:t>
            </a:r>
            <a:endParaRPr lang="fr-FR" sz="1600" b="1" dirty="0">
              <a:solidFill>
                <a:schemeClr val="tx1"/>
              </a:solidFill>
            </a:endParaRPr>
          </a:p>
        </p:txBody>
      </p:sp>
      <p:sp>
        <p:nvSpPr>
          <p:cNvPr id="97" name="Rectangle 96"/>
          <p:cNvSpPr/>
          <p:nvPr/>
        </p:nvSpPr>
        <p:spPr>
          <a:xfrm>
            <a:off x="35496" y="2506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Jet Li</a:t>
            </a:r>
            <a:endParaRPr lang="fr-FR" sz="1600" b="1" dirty="0">
              <a:solidFill>
                <a:schemeClr val="tx1"/>
              </a:solidFill>
            </a:endParaRPr>
          </a:p>
        </p:txBody>
      </p:sp>
      <p:sp>
        <p:nvSpPr>
          <p:cNvPr id="98" name="Rectangle 97"/>
          <p:cNvSpPr/>
          <p:nvPr/>
        </p:nvSpPr>
        <p:spPr>
          <a:xfrm>
            <a:off x="1331640" y="25013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Zlatan</a:t>
            </a:r>
            <a:r>
              <a:rPr lang="fr-FR" sz="1600" b="1" dirty="0" smtClean="0">
                <a:solidFill>
                  <a:schemeClr val="tx1"/>
                </a:solidFill>
              </a:rPr>
              <a:t> </a:t>
            </a:r>
            <a:r>
              <a:rPr lang="fr-FR" sz="1600" b="1" dirty="0" err="1" smtClean="0">
                <a:solidFill>
                  <a:schemeClr val="tx1"/>
                </a:solidFill>
              </a:rPr>
              <a:t>Ibrahimovic</a:t>
            </a:r>
            <a:endParaRPr lang="fr-FR" sz="1600" b="1" dirty="0">
              <a:solidFill>
                <a:schemeClr val="tx1"/>
              </a:solidFill>
            </a:endParaRPr>
          </a:p>
        </p:txBody>
      </p:sp>
      <p:sp>
        <p:nvSpPr>
          <p:cNvPr id="99" name="Rectangle 98"/>
          <p:cNvSpPr/>
          <p:nvPr/>
        </p:nvSpPr>
        <p:spPr>
          <a:xfrm>
            <a:off x="2627784"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Michael Schumacher</a:t>
            </a:r>
            <a:endParaRPr lang="fr-FR" sz="1600" b="1" dirty="0">
              <a:solidFill>
                <a:schemeClr val="tx1"/>
              </a:solidFill>
            </a:endParaRPr>
          </a:p>
        </p:txBody>
      </p:sp>
      <p:sp>
        <p:nvSpPr>
          <p:cNvPr id="100" name="Rectangle 99"/>
          <p:cNvSpPr/>
          <p:nvPr/>
        </p:nvSpPr>
        <p:spPr>
          <a:xfrm>
            <a:off x="3923928"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Vin Diesel</a:t>
            </a:r>
            <a:endParaRPr lang="fr-FR" sz="1600" b="1" dirty="0">
              <a:solidFill>
                <a:schemeClr val="tx1"/>
              </a:solidFill>
            </a:endParaRPr>
          </a:p>
        </p:txBody>
      </p:sp>
      <p:sp>
        <p:nvSpPr>
          <p:cNvPr id="101" name="Rectangle 100"/>
          <p:cNvSpPr/>
          <p:nvPr/>
        </p:nvSpPr>
        <p:spPr>
          <a:xfrm>
            <a:off x="5220072"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Flash McQueen</a:t>
            </a:r>
            <a:endParaRPr lang="fr-FR" sz="1600" b="1" dirty="0">
              <a:solidFill>
                <a:schemeClr val="tx1"/>
              </a:solidFill>
            </a:endParaRPr>
          </a:p>
        </p:txBody>
      </p:sp>
      <p:sp>
        <p:nvSpPr>
          <p:cNvPr id="102" name="Rectangle 101"/>
          <p:cNvSpPr/>
          <p:nvPr/>
        </p:nvSpPr>
        <p:spPr>
          <a:xfrm>
            <a:off x="6516216"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Victor Hugo</a:t>
            </a:r>
            <a:endParaRPr lang="fr-FR" sz="1600" b="1" dirty="0">
              <a:solidFill>
                <a:schemeClr val="tx1"/>
              </a:solidFill>
            </a:endParaRPr>
          </a:p>
        </p:txBody>
      </p:sp>
      <p:sp>
        <p:nvSpPr>
          <p:cNvPr id="103" name="Rectangle 102"/>
          <p:cNvSpPr/>
          <p:nvPr/>
        </p:nvSpPr>
        <p:spPr>
          <a:xfrm>
            <a:off x="7825083"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Selena</a:t>
            </a:r>
            <a:r>
              <a:rPr lang="fr-FR" sz="1600" b="1" dirty="0" smtClean="0">
                <a:solidFill>
                  <a:schemeClr val="tx1"/>
                </a:solidFill>
              </a:rPr>
              <a:t> Gomez</a:t>
            </a:r>
            <a:endParaRPr lang="fr-FR" sz="1600" b="1" dirty="0">
              <a:solidFill>
                <a:schemeClr val="tx1"/>
              </a:solidFill>
            </a:endParaRPr>
          </a:p>
        </p:txBody>
      </p:sp>
      <p:sp>
        <p:nvSpPr>
          <p:cNvPr id="104" name="Rectangle 103"/>
          <p:cNvSpPr/>
          <p:nvPr/>
        </p:nvSpPr>
        <p:spPr>
          <a:xfrm>
            <a:off x="35496" y="308682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Robocop</a:t>
            </a:r>
            <a:endParaRPr lang="fr-FR" sz="1600" b="1" dirty="0">
              <a:solidFill>
                <a:schemeClr val="tx1"/>
              </a:solidFill>
            </a:endParaRPr>
          </a:p>
        </p:txBody>
      </p:sp>
      <p:sp>
        <p:nvSpPr>
          <p:cNvPr id="105" name="Rectangle 104"/>
          <p:cNvSpPr/>
          <p:nvPr/>
        </p:nvSpPr>
        <p:spPr>
          <a:xfrm>
            <a:off x="1331640" y="30821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Dalaï-Lama</a:t>
            </a:r>
            <a:endParaRPr lang="fr-FR" sz="1600" b="1" dirty="0">
              <a:solidFill>
                <a:schemeClr val="tx1"/>
              </a:solidFill>
            </a:endParaRPr>
          </a:p>
        </p:txBody>
      </p:sp>
      <p:sp>
        <p:nvSpPr>
          <p:cNvPr id="106" name="Rectangle 105"/>
          <p:cNvSpPr/>
          <p:nvPr/>
        </p:nvSpPr>
        <p:spPr>
          <a:xfrm>
            <a:off x="2627784"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AC/DC</a:t>
            </a:r>
            <a:endParaRPr lang="fr-FR" sz="1600" b="1" dirty="0">
              <a:solidFill>
                <a:schemeClr val="tx1"/>
              </a:solidFill>
            </a:endParaRPr>
          </a:p>
        </p:txBody>
      </p:sp>
      <p:sp>
        <p:nvSpPr>
          <p:cNvPr id="107" name="Rectangle 106"/>
          <p:cNvSpPr/>
          <p:nvPr/>
        </p:nvSpPr>
        <p:spPr>
          <a:xfrm>
            <a:off x="3923928"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George </a:t>
            </a:r>
            <a:r>
              <a:rPr lang="fr-FR" sz="1600" b="1" dirty="0" err="1" smtClean="0">
                <a:solidFill>
                  <a:schemeClr val="tx1"/>
                </a:solidFill>
              </a:rPr>
              <a:t>Clooney</a:t>
            </a:r>
            <a:endParaRPr lang="fr-FR" sz="1600" b="1" dirty="0">
              <a:solidFill>
                <a:schemeClr val="tx1"/>
              </a:solidFill>
            </a:endParaRPr>
          </a:p>
        </p:txBody>
      </p:sp>
      <p:sp>
        <p:nvSpPr>
          <p:cNvPr id="108" name="Rectangle 107"/>
          <p:cNvSpPr/>
          <p:nvPr/>
        </p:nvSpPr>
        <p:spPr>
          <a:xfrm>
            <a:off x="5220072"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Angela </a:t>
            </a:r>
            <a:r>
              <a:rPr lang="fr-FR" sz="1600" b="1" dirty="0" err="1" smtClean="0">
                <a:solidFill>
                  <a:schemeClr val="tx1"/>
                </a:solidFill>
              </a:rPr>
              <a:t>Merkel</a:t>
            </a:r>
            <a:endParaRPr lang="fr-FR" sz="1600" b="1" dirty="0">
              <a:solidFill>
                <a:schemeClr val="tx1"/>
              </a:solidFill>
            </a:endParaRPr>
          </a:p>
        </p:txBody>
      </p:sp>
      <p:sp>
        <p:nvSpPr>
          <p:cNvPr id="109" name="Rectangle 108"/>
          <p:cNvSpPr/>
          <p:nvPr/>
        </p:nvSpPr>
        <p:spPr>
          <a:xfrm>
            <a:off x="6516216"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a:t>
            </a:r>
            <a:r>
              <a:rPr lang="fr-FR" sz="1600" b="1" dirty="0" err="1" smtClean="0">
                <a:solidFill>
                  <a:schemeClr val="tx1"/>
                </a:solidFill>
              </a:rPr>
              <a:t>Walking</a:t>
            </a:r>
            <a:r>
              <a:rPr lang="fr-FR" sz="1600" b="1" dirty="0" smtClean="0">
                <a:solidFill>
                  <a:schemeClr val="tx1"/>
                </a:solidFill>
              </a:rPr>
              <a:t> </a:t>
            </a:r>
            <a:r>
              <a:rPr lang="fr-FR" sz="1600" b="1" dirty="0" err="1" smtClean="0">
                <a:solidFill>
                  <a:schemeClr val="tx1"/>
                </a:solidFill>
              </a:rPr>
              <a:t>dead</a:t>
            </a:r>
            <a:endParaRPr lang="fr-FR" sz="1600" b="1" dirty="0">
              <a:solidFill>
                <a:schemeClr val="tx1"/>
              </a:solidFill>
            </a:endParaRPr>
          </a:p>
        </p:txBody>
      </p:sp>
      <p:sp>
        <p:nvSpPr>
          <p:cNvPr id="110" name="Rectangle 109"/>
          <p:cNvSpPr/>
          <p:nvPr/>
        </p:nvSpPr>
        <p:spPr>
          <a:xfrm>
            <a:off x="7825083"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Gengis Khan</a:t>
            </a:r>
            <a:endParaRPr lang="fr-FR" sz="1600" b="1" dirty="0">
              <a:solidFill>
                <a:schemeClr val="tx1"/>
              </a:solidFill>
            </a:endParaRPr>
          </a:p>
        </p:txBody>
      </p:sp>
      <p:sp>
        <p:nvSpPr>
          <p:cNvPr id="111" name="Rectangle 110"/>
          <p:cNvSpPr/>
          <p:nvPr/>
        </p:nvSpPr>
        <p:spPr>
          <a:xfrm>
            <a:off x="35496" y="365158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Fidel Castro</a:t>
            </a:r>
            <a:endParaRPr lang="fr-FR" sz="1600" b="1" dirty="0">
              <a:solidFill>
                <a:schemeClr val="tx1"/>
              </a:solidFill>
            </a:endParaRPr>
          </a:p>
        </p:txBody>
      </p:sp>
      <p:sp>
        <p:nvSpPr>
          <p:cNvPr id="112" name="Rectangle 111"/>
          <p:cNvSpPr/>
          <p:nvPr/>
        </p:nvSpPr>
        <p:spPr>
          <a:xfrm>
            <a:off x="1331640" y="364693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George </a:t>
            </a:r>
            <a:r>
              <a:rPr lang="fr-FR" sz="1600" b="1" dirty="0" err="1" smtClean="0">
                <a:solidFill>
                  <a:schemeClr val="tx1"/>
                </a:solidFill>
              </a:rPr>
              <a:t>W.Bush</a:t>
            </a:r>
            <a:endParaRPr lang="fr-FR" sz="1600" b="1" dirty="0">
              <a:solidFill>
                <a:schemeClr val="tx1"/>
              </a:solidFill>
            </a:endParaRPr>
          </a:p>
        </p:txBody>
      </p:sp>
      <p:sp>
        <p:nvSpPr>
          <p:cNvPr id="113" name="Rectangle 112"/>
          <p:cNvSpPr/>
          <p:nvPr/>
        </p:nvSpPr>
        <p:spPr>
          <a:xfrm>
            <a:off x="2627784"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Oussama Ben Laden</a:t>
            </a:r>
            <a:endParaRPr lang="fr-FR" sz="1600" b="1" dirty="0">
              <a:solidFill>
                <a:schemeClr val="tx1"/>
              </a:solidFill>
            </a:endParaRPr>
          </a:p>
        </p:txBody>
      </p:sp>
      <p:sp>
        <p:nvSpPr>
          <p:cNvPr id="114" name="Rectangle 113"/>
          <p:cNvSpPr/>
          <p:nvPr/>
        </p:nvSpPr>
        <p:spPr>
          <a:xfrm>
            <a:off x="3923928"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Ho Chi Minh</a:t>
            </a:r>
            <a:endParaRPr lang="fr-FR" sz="1600" b="1" dirty="0">
              <a:solidFill>
                <a:schemeClr val="tx1"/>
              </a:solidFill>
            </a:endParaRPr>
          </a:p>
        </p:txBody>
      </p:sp>
      <p:sp>
        <p:nvSpPr>
          <p:cNvPr id="115" name="Rectangle 114"/>
          <p:cNvSpPr/>
          <p:nvPr/>
        </p:nvSpPr>
        <p:spPr>
          <a:xfrm>
            <a:off x="5220072"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a:solidFill>
                  <a:schemeClr val="tx1"/>
                </a:solidFill>
              </a:rPr>
              <a:t>Shakespeare</a:t>
            </a:r>
          </a:p>
        </p:txBody>
      </p:sp>
      <p:sp>
        <p:nvSpPr>
          <p:cNvPr id="116" name="Rectangle 115"/>
          <p:cNvSpPr/>
          <p:nvPr/>
        </p:nvSpPr>
        <p:spPr>
          <a:xfrm>
            <a:off x="6516216"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Elvis Presley</a:t>
            </a:r>
          </a:p>
        </p:txBody>
      </p:sp>
      <p:sp>
        <p:nvSpPr>
          <p:cNvPr id="117" name="Rectangle 116"/>
          <p:cNvSpPr/>
          <p:nvPr/>
        </p:nvSpPr>
        <p:spPr>
          <a:xfrm>
            <a:off x="7825083"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Joseph Staline</a:t>
            </a:r>
            <a:endParaRPr lang="fr-FR" sz="1600" b="1" dirty="0">
              <a:solidFill>
                <a:schemeClr val="tx1"/>
              </a:solidFill>
            </a:endParaRPr>
          </a:p>
        </p:txBody>
      </p:sp>
      <p:sp>
        <p:nvSpPr>
          <p:cNvPr id="118" name="Rectangle 117"/>
          <p:cNvSpPr/>
          <p:nvPr/>
        </p:nvSpPr>
        <p:spPr>
          <a:xfrm>
            <a:off x="35496" y="423421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Pablo Picasso</a:t>
            </a:r>
            <a:endParaRPr lang="fr-FR" sz="1600" b="1" dirty="0">
              <a:solidFill>
                <a:schemeClr val="tx1"/>
              </a:solidFill>
            </a:endParaRPr>
          </a:p>
        </p:txBody>
      </p:sp>
      <p:sp>
        <p:nvSpPr>
          <p:cNvPr id="119" name="Rectangle 118"/>
          <p:cNvSpPr/>
          <p:nvPr/>
        </p:nvSpPr>
        <p:spPr>
          <a:xfrm>
            <a:off x="1331640" y="42295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Confucius</a:t>
            </a:r>
            <a:endParaRPr lang="fr-FR" sz="1600" b="1" dirty="0">
              <a:solidFill>
                <a:schemeClr val="tx1"/>
              </a:solidFill>
            </a:endParaRPr>
          </a:p>
        </p:txBody>
      </p:sp>
      <p:sp>
        <p:nvSpPr>
          <p:cNvPr id="120" name="Rectangle 119"/>
          <p:cNvSpPr/>
          <p:nvPr/>
        </p:nvSpPr>
        <p:spPr>
          <a:xfrm>
            <a:off x="2627784"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Vladimir Poutine</a:t>
            </a:r>
          </a:p>
        </p:txBody>
      </p:sp>
      <p:sp>
        <p:nvSpPr>
          <p:cNvPr id="121" name="Rectangle 120"/>
          <p:cNvSpPr/>
          <p:nvPr/>
        </p:nvSpPr>
        <p:spPr>
          <a:xfrm>
            <a:off x="3923928"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Lady Diana</a:t>
            </a:r>
            <a:endParaRPr lang="fr-FR" sz="1600" b="1" dirty="0">
              <a:solidFill>
                <a:schemeClr val="tx1"/>
              </a:solidFill>
            </a:endParaRPr>
          </a:p>
        </p:txBody>
      </p:sp>
      <p:sp>
        <p:nvSpPr>
          <p:cNvPr id="122" name="Rectangle 121"/>
          <p:cNvSpPr/>
          <p:nvPr/>
        </p:nvSpPr>
        <p:spPr>
          <a:xfrm>
            <a:off x="5220072"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Gandhi</a:t>
            </a:r>
            <a:endParaRPr lang="fr-FR" sz="1600" b="1" dirty="0">
              <a:solidFill>
                <a:schemeClr val="tx1"/>
              </a:solidFill>
            </a:endParaRPr>
          </a:p>
        </p:txBody>
      </p:sp>
      <p:sp>
        <p:nvSpPr>
          <p:cNvPr id="123" name="Rectangle 122"/>
          <p:cNvSpPr/>
          <p:nvPr/>
        </p:nvSpPr>
        <p:spPr>
          <a:xfrm>
            <a:off x="6516216"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Nelson Mandela</a:t>
            </a:r>
            <a:endParaRPr lang="fr-FR" sz="1600" b="1" dirty="0">
              <a:solidFill>
                <a:schemeClr val="tx1"/>
              </a:solidFill>
            </a:endParaRPr>
          </a:p>
        </p:txBody>
      </p:sp>
      <p:sp>
        <p:nvSpPr>
          <p:cNvPr id="124" name="Rectangle 123"/>
          <p:cNvSpPr/>
          <p:nvPr/>
        </p:nvSpPr>
        <p:spPr>
          <a:xfrm>
            <a:off x="7825083"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Victor Hugo</a:t>
            </a:r>
            <a:endParaRPr lang="fr-FR" sz="1600" b="1" dirty="0">
              <a:solidFill>
                <a:schemeClr val="tx1"/>
              </a:solidFill>
            </a:endParaRPr>
          </a:p>
        </p:txBody>
      </p:sp>
      <p:sp>
        <p:nvSpPr>
          <p:cNvPr id="125" name="Rectangle 124"/>
          <p:cNvSpPr/>
          <p:nvPr/>
        </p:nvSpPr>
        <p:spPr>
          <a:xfrm>
            <a:off x="35496" y="481502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Barbie</a:t>
            </a:r>
            <a:endParaRPr lang="fr-FR" sz="1600" b="1" dirty="0">
              <a:solidFill>
                <a:schemeClr val="tx1"/>
              </a:solidFill>
            </a:endParaRPr>
          </a:p>
        </p:txBody>
      </p:sp>
      <p:sp>
        <p:nvSpPr>
          <p:cNvPr id="126" name="Rectangle 125"/>
          <p:cNvSpPr/>
          <p:nvPr/>
        </p:nvSpPr>
        <p:spPr>
          <a:xfrm>
            <a:off x="1331640" y="481037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Albator</a:t>
            </a:r>
            <a:endParaRPr lang="fr-FR" sz="1600" b="1" dirty="0">
              <a:solidFill>
                <a:schemeClr val="tx1"/>
              </a:solidFill>
            </a:endParaRPr>
          </a:p>
        </p:txBody>
      </p:sp>
      <p:sp>
        <p:nvSpPr>
          <p:cNvPr id="127" name="Rectangle 126"/>
          <p:cNvSpPr/>
          <p:nvPr/>
        </p:nvSpPr>
        <p:spPr>
          <a:xfrm>
            <a:off x="2627784"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Athena</a:t>
            </a:r>
            <a:endParaRPr lang="fr-FR" sz="1600" b="1" dirty="0">
              <a:solidFill>
                <a:schemeClr val="tx1"/>
              </a:solidFill>
            </a:endParaRPr>
          </a:p>
        </p:txBody>
      </p:sp>
      <p:sp>
        <p:nvSpPr>
          <p:cNvPr id="128" name="Rectangle 127"/>
          <p:cNvSpPr/>
          <p:nvPr/>
        </p:nvSpPr>
        <p:spPr>
          <a:xfrm>
            <a:off x="3923928"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Avatar</a:t>
            </a:r>
            <a:endParaRPr lang="fr-FR" sz="1600" b="1" dirty="0">
              <a:solidFill>
                <a:schemeClr val="tx1"/>
              </a:solidFill>
            </a:endParaRPr>
          </a:p>
        </p:txBody>
      </p:sp>
      <p:sp>
        <p:nvSpPr>
          <p:cNvPr id="129" name="Rectangle 128"/>
          <p:cNvSpPr/>
          <p:nvPr/>
        </p:nvSpPr>
        <p:spPr>
          <a:xfrm>
            <a:off x="5220072"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Iron</a:t>
            </a:r>
            <a:r>
              <a:rPr lang="fr-FR" sz="1600" b="1" dirty="0" smtClean="0">
                <a:solidFill>
                  <a:schemeClr val="tx1"/>
                </a:solidFill>
              </a:rPr>
              <a:t> Man</a:t>
            </a:r>
            <a:endParaRPr lang="fr-FR" sz="1600" b="1" dirty="0">
              <a:solidFill>
                <a:schemeClr val="tx1"/>
              </a:solidFill>
            </a:endParaRPr>
          </a:p>
        </p:txBody>
      </p:sp>
      <p:sp>
        <p:nvSpPr>
          <p:cNvPr id="130" name="Rectangle 129"/>
          <p:cNvSpPr/>
          <p:nvPr/>
        </p:nvSpPr>
        <p:spPr>
          <a:xfrm>
            <a:off x="6516216"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Deadpool</a:t>
            </a:r>
            <a:endParaRPr lang="fr-FR" sz="1600" b="1" dirty="0">
              <a:solidFill>
                <a:schemeClr val="tx1"/>
              </a:solidFill>
            </a:endParaRPr>
          </a:p>
        </p:txBody>
      </p:sp>
      <p:sp>
        <p:nvSpPr>
          <p:cNvPr id="131" name="Rectangle 130"/>
          <p:cNvSpPr/>
          <p:nvPr/>
        </p:nvSpPr>
        <p:spPr>
          <a:xfrm>
            <a:off x="7825083"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Chun Li</a:t>
            </a:r>
            <a:endParaRPr lang="fr-FR" sz="1600" b="1" dirty="0">
              <a:solidFill>
                <a:schemeClr val="tx1"/>
              </a:solidFill>
            </a:endParaRPr>
          </a:p>
        </p:txBody>
      </p:sp>
      <p:sp>
        <p:nvSpPr>
          <p:cNvPr id="132" name="Rectangle 131"/>
          <p:cNvSpPr/>
          <p:nvPr/>
        </p:nvSpPr>
        <p:spPr>
          <a:xfrm>
            <a:off x="35496" y="53797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Chucky</a:t>
            </a:r>
            <a:endParaRPr lang="fr-FR" sz="1600" b="1" dirty="0">
              <a:solidFill>
                <a:schemeClr val="tx1"/>
              </a:solidFill>
            </a:endParaRPr>
          </a:p>
        </p:txBody>
      </p:sp>
      <p:sp>
        <p:nvSpPr>
          <p:cNvPr id="133" name="Rectangle 132"/>
          <p:cNvSpPr/>
          <p:nvPr/>
        </p:nvSpPr>
        <p:spPr>
          <a:xfrm>
            <a:off x="1331640" y="537513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Street </a:t>
            </a:r>
            <a:r>
              <a:rPr lang="fr-FR" sz="1600" b="1" dirty="0" err="1" smtClean="0">
                <a:solidFill>
                  <a:schemeClr val="tx1"/>
                </a:solidFill>
              </a:rPr>
              <a:t>Fighters</a:t>
            </a:r>
            <a:endParaRPr lang="fr-FR" sz="1600" b="1" dirty="0">
              <a:solidFill>
                <a:schemeClr val="tx1"/>
              </a:solidFill>
            </a:endParaRPr>
          </a:p>
        </p:txBody>
      </p:sp>
      <p:sp>
        <p:nvSpPr>
          <p:cNvPr id="134" name="Rectangle 133"/>
          <p:cNvSpPr/>
          <p:nvPr/>
        </p:nvSpPr>
        <p:spPr>
          <a:xfrm>
            <a:off x="2627784"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Death</a:t>
            </a:r>
            <a:r>
              <a:rPr lang="fr-FR" sz="1600" b="1" dirty="0" smtClean="0">
                <a:solidFill>
                  <a:schemeClr val="tx1"/>
                </a:solidFill>
              </a:rPr>
              <a:t> note</a:t>
            </a:r>
            <a:endParaRPr lang="fr-FR" sz="1600" b="1" dirty="0">
              <a:solidFill>
                <a:schemeClr val="tx1"/>
              </a:solidFill>
            </a:endParaRPr>
          </a:p>
        </p:txBody>
      </p:sp>
      <p:sp>
        <p:nvSpPr>
          <p:cNvPr id="135" name="Rectangle 134"/>
          <p:cNvSpPr/>
          <p:nvPr/>
        </p:nvSpPr>
        <p:spPr>
          <a:xfrm>
            <a:off x="3923928"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Donald </a:t>
            </a:r>
            <a:r>
              <a:rPr lang="fr-FR" sz="1600" b="1" dirty="0" err="1" smtClean="0">
                <a:solidFill>
                  <a:schemeClr val="tx1"/>
                </a:solidFill>
              </a:rPr>
              <a:t>Duck</a:t>
            </a:r>
            <a:endParaRPr lang="fr-FR" sz="1600" b="1" dirty="0">
              <a:solidFill>
                <a:schemeClr val="tx1"/>
              </a:solidFill>
            </a:endParaRPr>
          </a:p>
        </p:txBody>
      </p:sp>
      <p:sp>
        <p:nvSpPr>
          <p:cNvPr id="136" name="Rectangle 135"/>
          <p:cNvSpPr/>
          <p:nvPr/>
        </p:nvSpPr>
        <p:spPr>
          <a:xfrm>
            <a:off x="5220072"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Dumbo</a:t>
            </a:r>
            <a:endParaRPr lang="fr-FR" sz="1600" b="1" dirty="0">
              <a:solidFill>
                <a:schemeClr val="tx1"/>
              </a:solidFill>
            </a:endParaRPr>
          </a:p>
        </p:txBody>
      </p:sp>
      <p:sp>
        <p:nvSpPr>
          <p:cNvPr id="137" name="Rectangle 136"/>
          <p:cNvSpPr/>
          <p:nvPr/>
        </p:nvSpPr>
        <p:spPr>
          <a:xfrm>
            <a:off x="6516216"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Frozen</a:t>
            </a:r>
            <a:endParaRPr lang="fr-FR" sz="1600" b="1" dirty="0">
              <a:solidFill>
                <a:schemeClr val="tx1"/>
              </a:solidFill>
            </a:endParaRPr>
          </a:p>
        </p:txBody>
      </p:sp>
      <p:sp>
        <p:nvSpPr>
          <p:cNvPr id="138" name="Rectangle 137"/>
          <p:cNvSpPr/>
          <p:nvPr/>
        </p:nvSpPr>
        <p:spPr>
          <a:xfrm>
            <a:off x="7825083"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Tomb</a:t>
            </a:r>
            <a:r>
              <a:rPr lang="fr-FR" sz="1600" b="1" dirty="0" smtClean="0">
                <a:solidFill>
                  <a:schemeClr val="tx1"/>
                </a:solidFill>
              </a:rPr>
              <a:t> Rider</a:t>
            </a:r>
            <a:endParaRPr lang="fr-FR" sz="1600" b="1" dirty="0">
              <a:solidFill>
                <a:schemeClr val="tx1"/>
              </a:solidFill>
            </a:endParaRPr>
          </a:p>
        </p:txBody>
      </p:sp>
      <p:sp>
        <p:nvSpPr>
          <p:cNvPr id="139" name="Rectangle 138"/>
          <p:cNvSpPr/>
          <p:nvPr/>
        </p:nvSpPr>
        <p:spPr>
          <a:xfrm>
            <a:off x="35496" y="596058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Mulan</a:t>
            </a:r>
            <a:endParaRPr lang="fr-FR" sz="1600" b="1" dirty="0">
              <a:solidFill>
                <a:schemeClr val="tx1"/>
              </a:solidFill>
            </a:endParaRPr>
          </a:p>
        </p:txBody>
      </p:sp>
      <p:sp>
        <p:nvSpPr>
          <p:cNvPr id="140" name="Rectangle 139"/>
          <p:cNvSpPr/>
          <p:nvPr/>
        </p:nvSpPr>
        <p:spPr>
          <a:xfrm>
            <a:off x="1331640" y="595593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Sherlock Holmes</a:t>
            </a:r>
            <a:endParaRPr lang="fr-FR" sz="1600" b="1" dirty="0">
              <a:solidFill>
                <a:schemeClr val="tx1"/>
              </a:solidFill>
            </a:endParaRPr>
          </a:p>
        </p:txBody>
      </p:sp>
      <p:sp>
        <p:nvSpPr>
          <p:cNvPr id="141" name="Rectangle 140"/>
          <p:cNvSpPr/>
          <p:nvPr/>
        </p:nvSpPr>
        <p:spPr>
          <a:xfrm>
            <a:off x="2627784"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Wolverine</a:t>
            </a:r>
            <a:endParaRPr lang="fr-FR" sz="1600" b="1" dirty="0">
              <a:solidFill>
                <a:schemeClr val="tx1"/>
              </a:solidFill>
            </a:endParaRPr>
          </a:p>
        </p:txBody>
      </p:sp>
      <p:sp>
        <p:nvSpPr>
          <p:cNvPr id="142" name="Rectangle 141"/>
          <p:cNvSpPr/>
          <p:nvPr/>
        </p:nvSpPr>
        <p:spPr>
          <a:xfrm>
            <a:off x="3923928"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Donald </a:t>
            </a:r>
            <a:r>
              <a:rPr lang="fr-FR" sz="1600" b="1" dirty="0" err="1" smtClean="0">
                <a:solidFill>
                  <a:schemeClr val="tx1"/>
                </a:solidFill>
              </a:rPr>
              <a:t>Trump</a:t>
            </a:r>
            <a:endParaRPr lang="fr-FR" sz="1600" b="1" dirty="0">
              <a:solidFill>
                <a:schemeClr val="tx1"/>
              </a:solidFill>
            </a:endParaRPr>
          </a:p>
        </p:txBody>
      </p:sp>
      <p:sp>
        <p:nvSpPr>
          <p:cNvPr id="143" name="Rectangle 142"/>
          <p:cNvSpPr/>
          <p:nvPr/>
        </p:nvSpPr>
        <p:spPr>
          <a:xfrm>
            <a:off x="5220072"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Buddha</a:t>
            </a:r>
            <a:endParaRPr lang="fr-FR" sz="1600" b="1" dirty="0">
              <a:solidFill>
                <a:schemeClr val="tx1"/>
              </a:solidFill>
            </a:endParaRPr>
          </a:p>
        </p:txBody>
      </p:sp>
      <p:sp>
        <p:nvSpPr>
          <p:cNvPr id="144" name="Rectangle 143"/>
          <p:cNvSpPr/>
          <p:nvPr/>
        </p:nvSpPr>
        <p:spPr>
          <a:xfrm>
            <a:off x="6516216"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DragonBall</a:t>
            </a:r>
            <a:r>
              <a:rPr lang="fr-FR" sz="1600" b="1" dirty="0" smtClean="0">
                <a:solidFill>
                  <a:schemeClr val="tx1"/>
                </a:solidFill>
              </a:rPr>
              <a:t> Z</a:t>
            </a:r>
            <a:endParaRPr lang="fr-FR" sz="1600" b="1" dirty="0">
              <a:solidFill>
                <a:schemeClr val="tx1"/>
              </a:solidFill>
            </a:endParaRPr>
          </a:p>
        </p:txBody>
      </p:sp>
      <p:sp>
        <p:nvSpPr>
          <p:cNvPr id="145" name="Rectangle 144"/>
          <p:cNvSpPr/>
          <p:nvPr/>
        </p:nvSpPr>
        <p:spPr>
          <a:xfrm>
            <a:off x="7825083"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Bruce Willis</a:t>
            </a:r>
            <a:endParaRPr lang="fr-FR" sz="1600" b="1" dirty="0">
              <a:solidFill>
                <a:schemeClr val="tx1"/>
              </a:solidFill>
            </a:endParaRPr>
          </a:p>
        </p:txBody>
      </p:sp>
      <p:sp>
        <p:nvSpPr>
          <p:cNvPr id="146" name="Rectangle 145"/>
          <p:cNvSpPr/>
          <p:nvPr/>
        </p:nvSpPr>
        <p:spPr>
          <a:xfrm>
            <a:off x="2627784"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Jon Snow</a:t>
            </a:r>
            <a:endParaRPr lang="fr-FR" sz="1600" b="1" dirty="0">
              <a:solidFill>
                <a:schemeClr val="tx1"/>
              </a:solidFill>
            </a:endParaRPr>
          </a:p>
        </p:txBody>
      </p:sp>
    </p:spTree>
    <p:extLst>
      <p:ext uri="{BB962C8B-B14F-4D97-AF65-F5344CB8AC3E}">
        <p14:creationId xmlns:p14="http://schemas.microsoft.com/office/powerpoint/2010/main" val="651174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18864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Lady Gaga</a:t>
            </a:r>
            <a:endParaRPr lang="fr-FR" sz="1400" b="1" dirty="0">
              <a:solidFill>
                <a:schemeClr val="tx1"/>
              </a:solidFill>
            </a:endParaRPr>
          </a:p>
        </p:txBody>
      </p:sp>
      <p:sp>
        <p:nvSpPr>
          <p:cNvPr id="70" name="Rectangle 69"/>
          <p:cNvSpPr/>
          <p:nvPr/>
        </p:nvSpPr>
        <p:spPr>
          <a:xfrm>
            <a:off x="1331640"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Elvis Presley</a:t>
            </a:r>
            <a:endParaRPr lang="fr-FR" sz="1400" b="1" dirty="0">
              <a:solidFill>
                <a:schemeClr val="tx1"/>
              </a:solidFill>
            </a:endParaRPr>
          </a:p>
        </p:txBody>
      </p:sp>
      <p:sp>
        <p:nvSpPr>
          <p:cNvPr id="71" name="Rectangle 70"/>
          <p:cNvSpPr/>
          <p:nvPr/>
        </p:nvSpPr>
        <p:spPr>
          <a:xfrm>
            <a:off x="2627784"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Paris Hilton</a:t>
            </a:r>
            <a:endParaRPr lang="fr-FR" sz="1400" b="1" dirty="0">
              <a:solidFill>
                <a:schemeClr val="tx1"/>
              </a:solidFill>
            </a:endParaRPr>
          </a:p>
        </p:txBody>
      </p:sp>
      <p:sp>
        <p:nvSpPr>
          <p:cNvPr id="72" name="Rectangle 71"/>
          <p:cNvSpPr/>
          <p:nvPr/>
        </p:nvSpPr>
        <p:spPr>
          <a:xfrm>
            <a:off x="3923928"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Louis </a:t>
            </a:r>
            <a:r>
              <a:rPr lang="fr-FR" sz="1400" b="1" dirty="0" err="1" smtClean="0">
                <a:solidFill>
                  <a:schemeClr val="tx1"/>
                </a:solidFill>
              </a:rPr>
              <a:t>Paster</a:t>
            </a:r>
            <a:endParaRPr lang="fr-FR" sz="1400" b="1" dirty="0">
              <a:solidFill>
                <a:schemeClr val="tx1"/>
              </a:solidFill>
            </a:endParaRPr>
          </a:p>
        </p:txBody>
      </p:sp>
      <p:sp>
        <p:nvSpPr>
          <p:cNvPr id="73" name="Rectangle 72"/>
          <p:cNvSpPr/>
          <p:nvPr/>
        </p:nvSpPr>
        <p:spPr>
          <a:xfrm>
            <a:off x="5220072" y="18864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Aristote</a:t>
            </a:r>
            <a:endParaRPr lang="fr-FR" sz="1400" b="1" dirty="0">
              <a:solidFill>
                <a:schemeClr val="tx1"/>
              </a:solidFill>
            </a:endParaRPr>
          </a:p>
        </p:txBody>
      </p:sp>
      <p:sp>
        <p:nvSpPr>
          <p:cNvPr id="74" name="Rectangle 73"/>
          <p:cNvSpPr/>
          <p:nvPr/>
        </p:nvSpPr>
        <p:spPr>
          <a:xfrm>
            <a:off x="6516216"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Martin Luther</a:t>
            </a:r>
          </a:p>
        </p:txBody>
      </p:sp>
      <p:sp>
        <p:nvSpPr>
          <p:cNvPr id="75" name="Rectangle 74"/>
          <p:cNvSpPr/>
          <p:nvPr/>
        </p:nvSpPr>
        <p:spPr>
          <a:xfrm>
            <a:off x="7825083" y="18207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Karl Marx</a:t>
            </a:r>
          </a:p>
        </p:txBody>
      </p:sp>
      <p:sp>
        <p:nvSpPr>
          <p:cNvPr id="76" name="Rectangle 75"/>
          <p:cNvSpPr/>
          <p:nvPr/>
        </p:nvSpPr>
        <p:spPr>
          <a:xfrm>
            <a:off x="35496" y="77126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John Dalton</a:t>
            </a:r>
          </a:p>
        </p:txBody>
      </p:sp>
      <p:sp>
        <p:nvSpPr>
          <p:cNvPr id="77" name="Rectangle 76"/>
          <p:cNvSpPr/>
          <p:nvPr/>
        </p:nvSpPr>
        <p:spPr>
          <a:xfrm>
            <a:off x="1331640" y="76661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Alexandre le Grand</a:t>
            </a:r>
          </a:p>
        </p:txBody>
      </p:sp>
      <p:sp>
        <p:nvSpPr>
          <p:cNvPr id="78" name="Rectangle 77"/>
          <p:cNvSpPr/>
          <p:nvPr/>
        </p:nvSpPr>
        <p:spPr>
          <a:xfrm>
            <a:off x="2627784"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Ludwig van Beethoven</a:t>
            </a:r>
          </a:p>
        </p:txBody>
      </p:sp>
      <p:sp>
        <p:nvSpPr>
          <p:cNvPr id="79" name="Rectangle 78"/>
          <p:cNvSpPr/>
          <p:nvPr/>
        </p:nvSpPr>
        <p:spPr>
          <a:xfrm>
            <a:off x="3923928"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Jules César</a:t>
            </a:r>
          </a:p>
        </p:txBody>
      </p:sp>
      <p:sp>
        <p:nvSpPr>
          <p:cNvPr id="80" name="Rectangle 79"/>
          <p:cNvSpPr/>
          <p:nvPr/>
        </p:nvSpPr>
        <p:spPr>
          <a:xfrm>
            <a:off x="5220072"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Voltaire</a:t>
            </a:r>
          </a:p>
        </p:txBody>
      </p:sp>
      <p:sp>
        <p:nvSpPr>
          <p:cNvPr id="81" name="Rectangle 80"/>
          <p:cNvSpPr/>
          <p:nvPr/>
        </p:nvSpPr>
        <p:spPr>
          <a:xfrm>
            <a:off x="6516216"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Bambi</a:t>
            </a:r>
          </a:p>
        </p:txBody>
      </p:sp>
      <p:sp>
        <p:nvSpPr>
          <p:cNvPr id="82" name="Rectangle 81"/>
          <p:cNvSpPr/>
          <p:nvPr/>
        </p:nvSpPr>
        <p:spPr>
          <a:xfrm>
            <a:off x="7825083" y="76470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Cinderella</a:t>
            </a:r>
          </a:p>
        </p:txBody>
      </p:sp>
      <p:sp>
        <p:nvSpPr>
          <p:cNvPr id="83" name="Rectangle 82"/>
          <p:cNvSpPr/>
          <p:nvPr/>
        </p:nvSpPr>
        <p:spPr>
          <a:xfrm>
            <a:off x="35496" y="13520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Zorro</a:t>
            </a:r>
          </a:p>
        </p:txBody>
      </p:sp>
      <p:sp>
        <p:nvSpPr>
          <p:cNvPr id="84" name="Rectangle 83"/>
          <p:cNvSpPr/>
          <p:nvPr/>
        </p:nvSpPr>
        <p:spPr>
          <a:xfrm>
            <a:off x="1331640" y="13474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Dr. </a:t>
            </a:r>
            <a:r>
              <a:rPr lang="fr-FR" sz="1400" b="1" dirty="0" err="1" smtClean="0">
                <a:solidFill>
                  <a:schemeClr val="tx1"/>
                </a:solidFill>
              </a:rPr>
              <a:t>Flubber</a:t>
            </a:r>
            <a:endParaRPr lang="fr-FR" sz="1400" b="1" dirty="0">
              <a:solidFill>
                <a:schemeClr val="tx1"/>
              </a:solidFill>
            </a:endParaRPr>
          </a:p>
        </p:txBody>
      </p:sp>
      <p:sp>
        <p:nvSpPr>
          <p:cNvPr id="85" name="Rectangle 84"/>
          <p:cNvSpPr/>
          <p:nvPr/>
        </p:nvSpPr>
        <p:spPr>
          <a:xfrm>
            <a:off x="2627784"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The Jungle Book</a:t>
            </a:r>
          </a:p>
        </p:txBody>
      </p:sp>
      <p:sp>
        <p:nvSpPr>
          <p:cNvPr id="86" name="Rectangle 85"/>
          <p:cNvSpPr/>
          <p:nvPr/>
        </p:nvSpPr>
        <p:spPr>
          <a:xfrm>
            <a:off x="3923928"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Tarzan</a:t>
            </a:r>
          </a:p>
        </p:txBody>
      </p:sp>
      <p:sp>
        <p:nvSpPr>
          <p:cNvPr id="87" name="Rectangle 86"/>
          <p:cNvSpPr/>
          <p:nvPr/>
        </p:nvSpPr>
        <p:spPr>
          <a:xfrm>
            <a:off x="5220072"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err="1" smtClean="0">
                <a:solidFill>
                  <a:schemeClr val="tx1"/>
                </a:solidFill>
              </a:rPr>
              <a:t>Inspector</a:t>
            </a:r>
            <a:r>
              <a:rPr lang="fr-FR" sz="1400" b="1" dirty="0" smtClean="0">
                <a:solidFill>
                  <a:schemeClr val="tx1"/>
                </a:solidFill>
              </a:rPr>
              <a:t> Gadget</a:t>
            </a:r>
            <a:endParaRPr lang="fr-FR" sz="1400" b="1" dirty="0">
              <a:solidFill>
                <a:schemeClr val="tx1"/>
              </a:solidFill>
            </a:endParaRPr>
          </a:p>
        </p:txBody>
      </p:sp>
      <p:sp>
        <p:nvSpPr>
          <p:cNvPr id="88" name="Rectangle 87"/>
          <p:cNvSpPr/>
          <p:nvPr/>
        </p:nvSpPr>
        <p:spPr>
          <a:xfrm>
            <a:off x="6516216"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Ratatouille</a:t>
            </a:r>
          </a:p>
        </p:txBody>
      </p:sp>
      <p:sp>
        <p:nvSpPr>
          <p:cNvPr id="89" name="Rectangle 88"/>
          <p:cNvSpPr/>
          <p:nvPr/>
        </p:nvSpPr>
        <p:spPr>
          <a:xfrm>
            <a:off x="7825083" y="134551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Prince of </a:t>
            </a:r>
            <a:r>
              <a:rPr lang="fr-FR" sz="1400" b="1" dirty="0" err="1">
                <a:solidFill>
                  <a:schemeClr val="tx1"/>
                </a:solidFill>
              </a:rPr>
              <a:t>Persia</a:t>
            </a:r>
            <a:endParaRPr lang="fr-FR" sz="1400" b="1" dirty="0">
              <a:solidFill>
                <a:schemeClr val="tx1"/>
              </a:solidFill>
            </a:endParaRPr>
          </a:p>
        </p:txBody>
      </p:sp>
      <p:sp>
        <p:nvSpPr>
          <p:cNvPr id="90" name="Rectangle 89"/>
          <p:cNvSpPr/>
          <p:nvPr/>
        </p:nvSpPr>
        <p:spPr>
          <a:xfrm>
            <a:off x="35496"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err="1" smtClean="0">
                <a:solidFill>
                  <a:schemeClr val="tx1"/>
                </a:solidFill>
              </a:rPr>
              <a:t>Rapunzel</a:t>
            </a:r>
            <a:endParaRPr lang="fr-FR" sz="1400" b="1" dirty="0">
              <a:solidFill>
                <a:schemeClr val="tx1"/>
              </a:solidFill>
            </a:endParaRPr>
          </a:p>
        </p:txBody>
      </p:sp>
      <p:sp>
        <p:nvSpPr>
          <p:cNvPr id="91" name="Rectangle 90"/>
          <p:cNvSpPr/>
          <p:nvPr/>
        </p:nvSpPr>
        <p:spPr>
          <a:xfrm>
            <a:off x="1331640" y="191874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Ariel</a:t>
            </a:r>
            <a:endParaRPr lang="fr-FR" sz="1400" b="1" dirty="0">
              <a:solidFill>
                <a:schemeClr val="tx1"/>
              </a:solidFill>
            </a:endParaRPr>
          </a:p>
        </p:txBody>
      </p:sp>
      <p:sp>
        <p:nvSpPr>
          <p:cNvPr id="93" name="Rectangle 92"/>
          <p:cNvSpPr/>
          <p:nvPr/>
        </p:nvSpPr>
        <p:spPr>
          <a:xfrm>
            <a:off x="3923928"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err="1" smtClean="0">
                <a:solidFill>
                  <a:schemeClr val="tx1"/>
                </a:solidFill>
              </a:rPr>
              <a:t>Captain</a:t>
            </a:r>
            <a:r>
              <a:rPr lang="fr-FR" sz="1400" b="1" dirty="0" smtClean="0">
                <a:solidFill>
                  <a:schemeClr val="tx1"/>
                </a:solidFill>
              </a:rPr>
              <a:t> </a:t>
            </a:r>
            <a:r>
              <a:rPr lang="fr-FR" sz="1400" b="1" dirty="0" err="1" smtClean="0">
                <a:solidFill>
                  <a:schemeClr val="tx1"/>
                </a:solidFill>
              </a:rPr>
              <a:t>Hook</a:t>
            </a:r>
            <a:r>
              <a:rPr lang="fr-FR" sz="1400" b="1" dirty="0" smtClean="0">
                <a:solidFill>
                  <a:schemeClr val="tx1"/>
                </a:solidFill>
              </a:rPr>
              <a:t> </a:t>
            </a:r>
            <a:endParaRPr lang="fr-FR" sz="1400" b="1" dirty="0">
              <a:solidFill>
                <a:schemeClr val="tx1"/>
              </a:solidFill>
            </a:endParaRPr>
          </a:p>
        </p:txBody>
      </p:sp>
      <p:sp>
        <p:nvSpPr>
          <p:cNvPr id="94" name="Rectangle 93"/>
          <p:cNvSpPr/>
          <p:nvPr/>
        </p:nvSpPr>
        <p:spPr>
          <a:xfrm>
            <a:off x="5220072"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Green Arrow</a:t>
            </a:r>
          </a:p>
        </p:txBody>
      </p:sp>
      <p:sp>
        <p:nvSpPr>
          <p:cNvPr id="95" name="Rectangle 94"/>
          <p:cNvSpPr/>
          <p:nvPr/>
        </p:nvSpPr>
        <p:spPr>
          <a:xfrm>
            <a:off x="6516216"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A Ninja</a:t>
            </a:r>
            <a:endParaRPr lang="fr-FR" sz="1400" b="1" dirty="0">
              <a:solidFill>
                <a:schemeClr val="tx1"/>
              </a:solidFill>
            </a:endParaRPr>
          </a:p>
        </p:txBody>
      </p:sp>
      <p:sp>
        <p:nvSpPr>
          <p:cNvPr id="96" name="Rectangle 95"/>
          <p:cNvSpPr/>
          <p:nvPr/>
        </p:nvSpPr>
        <p:spPr>
          <a:xfrm>
            <a:off x="7825083" y="191683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A Samurai</a:t>
            </a:r>
            <a:endParaRPr lang="fr-FR" sz="1400" b="1" dirty="0">
              <a:solidFill>
                <a:schemeClr val="tx1"/>
              </a:solidFill>
            </a:endParaRPr>
          </a:p>
        </p:txBody>
      </p:sp>
      <p:sp>
        <p:nvSpPr>
          <p:cNvPr id="97" name="Rectangle 96"/>
          <p:cNvSpPr/>
          <p:nvPr/>
        </p:nvSpPr>
        <p:spPr>
          <a:xfrm>
            <a:off x="35496" y="2506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Yann Solo</a:t>
            </a:r>
            <a:endParaRPr lang="fr-FR" sz="1600" b="1" dirty="0">
              <a:solidFill>
                <a:schemeClr val="tx1"/>
              </a:solidFill>
            </a:endParaRPr>
          </a:p>
        </p:txBody>
      </p:sp>
      <p:sp>
        <p:nvSpPr>
          <p:cNvPr id="98" name="Rectangle 97"/>
          <p:cNvSpPr/>
          <p:nvPr/>
        </p:nvSpPr>
        <p:spPr>
          <a:xfrm>
            <a:off x="1331640" y="2501373"/>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Brad Pitt</a:t>
            </a:r>
            <a:endParaRPr lang="fr-FR" sz="1600" b="1" dirty="0">
              <a:solidFill>
                <a:schemeClr val="tx1"/>
              </a:solidFill>
            </a:endParaRPr>
          </a:p>
        </p:txBody>
      </p:sp>
      <p:sp>
        <p:nvSpPr>
          <p:cNvPr id="99" name="Rectangle 98"/>
          <p:cNvSpPr/>
          <p:nvPr/>
        </p:nvSpPr>
        <p:spPr>
          <a:xfrm>
            <a:off x="2627784"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Tom Cruise</a:t>
            </a:r>
            <a:endParaRPr lang="fr-FR" sz="1600" b="1" dirty="0">
              <a:solidFill>
                <a:schemeClr val="tx1"/>
              </a:solidFill>
            </a:endParaRPr>
          </a:p>
        </p:txBody>
      </p:sp>
      <p:sp>
        <p:nvSpPr>
          <p:cNvPr id="100" name="Rectangle 99"/>
          <p:cNvSpPr/>
          <p:nvPr/>
        </p:nvSpPr>
        <p:spPr>
          <a:xfrm>
            <a:off x="3923928"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Hadès</a:t>
            </a:r>
            <a:endParaRPr lang="fr-FR" sz="1600" b="1" dirty="0">
              <a:solidFill>
                <a:schemeClr val="tx1"/>
              </a:solidFill>
            </a:endParaRPr>
          </a:p>
        </p:txBody>
      </p:sp>
      <p:sp>
        <p:nvSpPr>
          <p:cNvPr id="101" name="Rectangle 100"/>
          <p:cNvSpPr/>
          <p:nvPr/>
        </p:nvSpPr>
        <p:spPr>
          <a:xfrm>
            <a:off x="5220072"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Rayman (</a:t>
            </a:r>
            <a:r>
              <a:rPr lang="fr-FR" sz="1600" b="1" dirty="0" err="1" smtClean="0">
                <a:solidFill>
                  <a:schemeClr val="tx1"/>
                </a:solidFill>
              </a:rPr>
              <a:t>game</a:t>
            </a:r>
            <a:r>
              <a:rPr lang="fr-FR" sz="1600" b="1" dirty="0" smtClean="0">
                <a:solidFill>
                  <a:schemeClr val="tx1"/>
                </a:solidFill>
              </a:rPr>
              <a:t>)</a:t>
            </a:r>
            <a:endParaRPr lang="fr-FR" sz="1600" b="1" dirty="0">
              <a:solidFill>
                <a:schemeClr val="tx1"/>
              </a:solidFill>
            </a:endParaRPr>
          </a:p>
        </p:txBody>
      </p:sp>
      <p:sp>
        <p:nvSpPr>
          <p:cNvPr id="102" name="Rectangle 101"/>
          <p:cNvSpPr/>
          <p:nvPr/>
        </p:nvSpPr>
        <p:spPr>
          <a:xfrm>
            <a:off x="6516216"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a:solidFill>
                  <a:schemeClr val="tx1"/>
                </a:solidFill>
              </a:rPr>
              <a:t>R</a:t>
            </a:r>
            <a:r>
              <a:rPr lang="fr-FR" sz="1600" b="1" dirty="0" err="1" smtClean="0">
                <a:solidFill>
                  <a:schemeClr val="tx1"/>
                </a:solidFill>
              </a:rPr>
              <a:t>onaldinho</a:t>
            </a:r>
            <a:endParaRPr lang="fr-FR" sz="1600" b="1" dirty="0">
              <a:solidFill>
                <a:schemeClr val="tx1"/>
              </a:solidFill>
            </a:endParaRPr>
          </a:p>
        </p:txBody>
      </p:sp>
      <p:sp>
        <p:nvSpPr>
          <p:cNvPr id="103" name="Rectangle 102"/>
          <p:cNvSpPr/>
          <p:nvPr/>
        </p:nvSpPr>
        <p:spPr>
          <a:xfrm>
            <a:off x="7825083" y="249945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a:solidFill>
                  <a:schemeClr val="tx1"/>
                </a:solidFill>
              </a:rPr>
              <a:t>Usain</a:t>
            </a:r>
            <a:r>
              <a:rPr lang="fr-FR" sz="1600" b="1" dirty="0">
                <a:solidFill>
                  <a:schemeClr val="tx1"/>
                </a:solidFill>
              </a:rPr>
              <a:t> </a:t>
            </a:r>
            <a:r>
              <a:rPr lang="fr-FR" sz="1600" b="1" dirty="0" err="1">
                <a:solidFill>
                  <a:schemeClr val="tx1"/>
                </a:solidFill>
              </a:rPr>
              <a:t>Bolt</a:t>
            </a:r>
            <a:endParaRPr lang="fr-FR" sz="1600" b="1" dirty="0">
              <a:solidFill>
                <a:schemeClr val="tx1"/>
              </a:solidFill>
            </a:endParaRPr>
          </a:p>
        </p:txBody>
      </p:sp>
      <p:sp>
        <p:nvSpPr>
          <p:cNvPr id="104" name="Rectangle 103"/>
          <p:cNvSpPr/>
          <p:nvPr/>
        </p:nvSpPr>
        <p:spPr>
          <a:xfrm>
            <a:off x="35496" y="308682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Robin Williams</a:t>
            </a:r>
            <a:endParaRPr lang="fr-FR" sz="1600" b="1" dirty="0">
              <a:solidFill>
                <a:schemeClr val="tx1"/>
              </a:solidFill>
            </a:endParaRPr>
          </a:p>
        </p:txBody>
      </p:sp>
      <p:sp>
        <p:nvSpPr>
          <p:cNvPr id="105" name="Rectangle 104"/>
          <p:cNvSpPr/>
          <p:nvPr/>
        </p:nvSpPr>
        <p:spPr>
          <a:xfrm>
            <a:off x="1331640" y="30821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David </a:t>
            </a:r>
            <a:r>
              <a:rPr lang="fr-FR" sz="1400" b="1" dirty="0" smtClean="0">
                <a:solidFill>
                  <a:schemeClr val="tx1"/>
                </a:solidFill>
              </a:rPr>
              <a:t>Cameron (UK)</a:t>
            </a:r>
            <a:endParaRPr lang="fr-FR" sz="1400" b="1" dirty="0">
              <a:solidFill>
                <a:schemeClr val="tx1"/>
              </a:solidFill>
            </a:endParaRPr>
          </a:p>
        </p:txBody>
      </p:sp>
      <p:sp>
        <p:nvSpPr>
          <p:cNvPr id="106" name="Rectangle 105"/>
          <p:cNvSpPr/>
          <p:nvPr/>
        </p:nvSpPr>
        <p:spPr>
          <a:xfrm>
            <a:off x="2627784"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Larry Page [Google]</a:t>
            </a:r>
          </a:p>
        </p:txBody>
      </p:sp>
      <p:sp>
        <p:nvSpPr>
          <p:cNvPr id="107" name="Rectangle 106"/>
          <p:cNvSpPr/>
          <p:nvPr/>
        </p:nvSpPr>
        <p:spPr>
          <a:xfrm>
            <a:off x="3923928"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Thor</a:t>
            </a:r>
            <a:endParaRPr lang="fr-FR" sz="1600" b="1" dirty="0">
              <a:solidFill>
                <a:schemeClr val="tx1"/>
              </a:solidFill>
            </a:endParaRPr>
          </a:p>
        </p:txBody>
      </p:sp>
      <p:sp>
        <p:nvSpPr>
          <p:cNvPr id="108" name="Rectangle 107"/>
          <p:cNvSpPr/>
          <p:nvPr/>
        </p:nvSpPr>
        <p:spPr>
          <a:xfrm>
            <a:off x="5220072"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Jackie Chan</a:t>
            </a:r>
            <a:endParaRPr lang="fr-FR" sz="1600" b="1" dirty="0">
              <a:solidFill>
                <a:schemeClr val="tx1"/>
              </a:solidFill>
            </a:endParaRPr>
          </a:p>
        </p:txBody>
      </p:sp>
      <p:sp>
        <p:nvSpPr>
          <p:cNvPr id="109" name="Rectangle 108"/>
          <p:cNvSpPr/>
          <p:nvPr/>
        </p:nvSpPr>
        <p:spPr>
          <a:xfrm>
            <a:off x="6516216"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a:t>
            </a:r>
            <a:r>
              <a:rPr lang="fr-FR" sz="1600" b="1" dirty="0" err="1" smtClean="0">
                <a:solidFill>
                  <a:schemeClr val="tx1"/>
                </a:solidFill>
              </a:rPr>
              <a:t>Mask</a:t>
            </a:r>
            <a:endParaRPr lang="fr-FR" sz="1600" b="1" dirty="0">
              <a:solidFill>
                <a:schemeClr val="tx1"/>
              </a:solidFill>
            </a:endParaRPr>
          </a:p>
        </p:txBody>
      </p:sp>
      <p:sp>
        <p:nvSpPr>
          <p:cNvPr id="110" name="Rectangle 109"/>
          <p:cNvSpPr/>
          <p:nvPr/>
        </p:nvSpPr>
        <p:spPr>
          <a:xfrm>
            <a:off x="7825083" y="30802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Aung San </a:t>
            </a:r>
            <a:r>
              <a:rPr lang="fr-FR" sz="1600" b="1" dirty="0" err="1" smtClean="0">
                <a:solidFill>
                  <a:schemeClr val="tx1"/>
                </a:solidFill>
              </a:rPr>
              <a:t>Suu</a:t>
            </a:r>
            <a:r>
              <a:rPr lang="fr-FR" sz="1600" b="1" dirty="0" smtClean="0">
                <a:solidFill>
                  <a:schemeClr val="tx1"/>
                </a:solidFill>
              </a:rPr>
              <a:t> </a:t>
            </a:r>
            <a:r>
              <a:rPr lang="fr-FR" sz="1600" b="1" dirty="0" err="1" smtClean="0">
                <a:solidFill>
                  <a:schemeClr val="tx1"/>
                </a:solidFill>
              </a:rPr>
              <a:t>Kyi</a:t>
            </a:r>
            <a:endParaRPr lang="fr-FR" sz="1600" b="1" dirty="0">
              <a:solidFill>
                <a:schemeClr val="tx1"/>
              </a:solidFill>
            </a:endParaRPr>
          </a:p>
        </p:txBody>
      </p:sp>
      <p:sp>
        <p:nvSpPr>
          <p:cNvPr id="111" name="Rectangle 110"/>
          <p:cNvSpPr/>
          <p:nvPr/>
        </p:nvSpPr>
        <p:spPr>
          <a:xfrm>
            <a:off x="35496" y="365158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Kurt Cobain</a:t>
            </a:r>
          </a:p>
        </p:txBody>
      </p:sp>
      <p:sp>
        <p:nvSpPr>
          <p:cNvPr id="112" name="Rectangle 111"/>
          <p:cNvSpPr/>
          <p:nvPr/>
        </p:nvSpPr>
        <p:spPr>
          <a:xfrm>
            <a:off x="1331640" y="3646938"/>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Julia Roberts</a:t>
            </a:r>
            <a:endParaRPr lang="fr-FR" sz="1600" b="1" dirty="0">
              <a:solidFill>
                <a:schemeClr val="tx1"/>
              </a:solidFill>
            </a:endParaRPr>
          </a:p>
        </p:txBody>
      </p:sp>
      <p:sp>
        <p:nvSpPr>
          <p:cNvPr id="113" name="Rectangle 112"/>
          <p:cNvSpPr/>
          <p:nvPr/>
        </p:nvSpPr>
        <p:spPr>
          <a:xfrm>
            <a:off x="2627784"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Hillary Clinton</a:t>
            </a:r>
            <a:endParaRPr lang="fr-FR" sz="1600" b="1" dirty="0">
              <a:solidFill>
                <a:schemeClr val="tx1"/>
              </a:solidFill>
            </a:endParaRPr>
          </a:p>
        </p:txBody>
      </p:sp>
      <p:sp>
        <p:nvSpPr>
          <p:cNvPr id="114" name="Rectangle 113"/>
          <p:cNvSpPr/>
          <p:nvPr/>
        </p:nvSpPr>
        <p:spPr>
          <a:xfrm>
            <a:off x="3923928"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Tom </a:t>
            </a:r>
            <a:r>
              <a:rPr lang="fr-FR" sz="1600" b="1" dirty="0" err="1" smtClean="0">
                <a:solidFill>
                  <a:schemeClr val="tx1"/>
                </a:solidFill>
              </a:rPr>
              <a:t>Hanks</a:t>
            </a:r>
            <a:endParaRPr lang="fr-FR" sz="1600" b="1" dirty="0">
              <a:solidFill>
                <a:schemeClr val="tx1"/>
              </a:solidFill>
            </a:endParaRPr>
          </a:p>
        </p:txBody>
      </p:sp>
      <p:sp>
        <p:nvSpPr>
          <p:cNvPr id="115" name="Rectangle 114"/>
          <p:cNvSpPr/>
          <p:nvPr/>
        </p:nvSpPr>
        <p:spPr>
          <a:xfrm>
            <a:off x="5220072"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Poséidon</a:t>
            </a:r>
            <a:endParaRPr lang="fr-FR" sz="1600" b="1" dirty="0">
              <a:solidFill>
                <a:schemeClr val="tx1"/>
              </a:solidFill>
            </a:endParaRPr>
          </a:p>
        </p:txBody>
      </p:sp>
      <p:sp>
        <p:nvSpPr>
          <p:cNvPr id="116" name="Rectangle 115"/>
          <p:cNvSpPr/>
          <p:nvPr/>
        </p:nvSpPr>
        <p:spPr>
          <a:xfrm>
            <a:off x="6516216"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Michelle Obama</a:t>
            </a:r>
            <a:endParaRPr lang="fr-FR" sz="1600" b="1" dirty="0">
              <a:solidFill>
                <a:schemeClr val="tx1"/>
              </a:solidFill>
            </a:endParaRPr>
          </a:p>
        </p:txBody>
      </p:sp>
      <p:sp>
        <p:nvSpPr>
          <p:cNvPr id="117" name="Rectangle 116"/>
          <p:cNvSpPr/>
          <p:nvPr/>
        </p:nvSpPr>
        <p:spPr>
          <a:xfrm>
            <a:off x="7825083" y="364502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Princess</a:t>
            </a:r>
            <a:r>
              <a:rPr lang="fr-FR" sz="1600" b="1" dirty="0" smtClean="0">
                <a:solidFill>
                  <a:schemeClr val="tx1"/>
                </a:solidFill>
              </a:rPr>
              <a:t> Leila</a:t>
            </a:r>
            <a:endParaRPr lang="fr-FR" sz="1600" b="1" dirty="0">
              <a:solidFill>
                <a:schemeClr val="tx1"/>
              </a:solidFill>
            </a:endParaRPr>
          </a:p>
        </p:txBody>
      </p:sp>
      <p:sp>
        <p:nvSpPr>
          <p:cNvPr id="118" name="Rectangle 117"/>
          <p:cNvSpPr/>
          <p:nvPr/>
        </p:nvSpPr>
        <p:spPr>
          <a:xfrm>
            <a:off x="35496" y="4234214"/>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Bruce Lee</a:t>
            </a:r>
            <a:endParaRPr lang="fr-FR" sz="1600" b="1" dirty="0">
              <a:solidFill>
                <a:schemeClr val="tx1"/>
              </a:solidFill>
            </a:endParaRPr>
          </a:p>
        </p:txBody>
      </p:sp>
      <p:sp>
        <p:nvSpPr>
          <p:cNvPr id="119" name="Rectangle 118"/>
          <p:cNvSpPr/>
          <p:nvPr/>
        </p:nvSpPr>
        <p:spPr>
          <a:xfrm>
            <a:off x="1331640" y="422956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Ben </a:t>
            </a:r>
            <a:r>
              <a:rPr lang="fr-FR" sz="1600" b="1" dirty="0" err="1" smtClean="0">
                <a:solidFill>
                  <a:schemeClr val="tx1"/>
                </a:solidFill>
              </a:rPr>
              <a:t>Aflleck</a:t>
            </a:r>
            <a:endParaRPr lang="fr-FR" sz="1600" b="1" dirty="0">
              <a:solidFill>
                <a:schemeClr val="tx1"/>
              </a:solidFill>
            </a:endParaRPr>
          </a:p>
        </p:txBody>
      </p:sp>
      <p:sp>
        <p:nvSpPr>
          <p:cNvPr id="120" name="Rectangle 119"/>
          <p:cNvSpPr/>
          <p:nvPr/>
        </p:nvSpPr>
        <p:spPr>
          <a:xfrm>
            <a:off x="2627784"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Cupidon</a:t>
            </a:r>
            <a:endParaRPr lang="fr-FR" sz="1600" b="1" dirty="0">
              <a:solidFill>
                <a:schemeClr val="tx1"/>
              </a:solidFill>
            </a:endParaRPr>
          </a:p>
        </p:txBody>
      </p:sp>
      <p:sp>
        <p:nvSpPr>
          <p:cNvPr id="121" name="Rectangle 120"/>
          <p:cNvSpPr/>
          <p:nvPr/>
        </p:nvSpPr>
        <p:spPr>
          <a:xfrm>
            <a:off x="3923928"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Zombie</a:t>
            </a:r>
            <a:endParaRPr lang="fr-FR" sz="1600" b="1" dirty="0">
              <a:solidFill>
                <a:schemeClr val="tx1"/>
              </a:solidFill>
            </a:endParaRPr>
          </a:p>
        </p:txBody>
      </p:sp>
      <p:sp>
        <p:nvSpPr>
          <p:cNvPr id="122" name="Rectangle 121"/>
          <p:cNvSpPr/>
          <p:nvPr/>
        </p:nvSpPr>
        <p:spPr>
          <a:xfrm>
            <a:off x="5220072"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The </a:t>
            </a:r>
            <a:r>
              <a:rPr lang="fr-FR" sz="1600" b="1" dirty="0" err="1" smtClean="0">
                <a:solidFill>
                  <a:schemeClr val="tx1"/>
                </a:solidFill>
              </a:rPr>
              <a:t>Minautore</a:t>
            </a:r>
            <a:endParaRPr lang="fr-FR" sz="1600" b="1" dirty="0">
              <a:solidFill>
                <a:schemeClr val="tx1"/>
              </a:solidFill>
            </a:endParaRPr>
          </a:p>
        </p:txBody>
      </p:sp>
      <p:sp>
        <p:nvSpPr>
          <p:cNvPr id="123" name="Rectangle 122"/>
          <p:cNvSpPr/>
          <p:nvPr/>
        </p:nvSpPr>
        <p:spPr>
          <a:xfrm>
            <a:off x="6516216"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Soldier</a:t>
            </a:r>
            <a:r>
              <a:rPr lang="fr-FR" sz="1600" b="1" dirty="0" smtClean="0">
                <a:solidFill>
                  <a:schemeClr val="tx1"/>
                </a:solidFill>
              </a:rPr>
              <a:t> Ryan</a:t>
            </a:r>
            <a:endParaRPr lang="fr-FR" sz="1600" b="1" dirty="0">
              <a:solidFill>
                <a:schemeClr val="tx1"/>
              </a:solidFill>
            </a:endParaRPr>
          </a:p>
        </p:txBody>
      </p:sp>
      <p:sp>
        <p:nvSpPr>
          <p:cNvPr id="124" name="Rectangle 123"/>
          <p:cNvSpPr/>
          <p:nvPr/>
        </p:nvSpPr>
        <p:spPr>
          <a:xfrm>
            <a:off x="7825083" y="422765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Queen</a:t>
            </a:r>
            <a:r>
              <a:rPr lang="fr-FR" sz="1600" b="1" dirty="0" smtClean="0">
                <a:solidFill>
                  <a:schemeClr val="tx1"/>
                </a:solidFill>
              </a:rPr>
              <a:t> Elizabeth II</a:t>
            </a:r>
            <a:endParaRPr lang="fr-FR" sz="1600" b="1" dirty="0">
              <a:solidFill>
                <a:schemeClr val="tx1"/>
              </a:solidFill>
            </a:endParaRPr>
          </a:p>
        </p:txBody>
      </p:sp>
      <p:sp>
        <p:nvSpPr>
          <p:cNvPr id="125" name="Rectangle 124"/>
          <p:cNvSpPr/>
          <p:nvPr/>
        </p:nvSpPr>
        <p:spPr>
          <a:xfrm>
            <a:off x="35496" y="481502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Céline Dion</a:t>
            </a:r>
            <a:endParaRPr lang="fr-FR" sz="1600" b="1" dirty="0">
              <a:solidFill>
                <a:schemeClr val="tx1"/>
              </a:solidFill>
            </a:endParaRPr>
          </a:p>
        </p:txBody>
      </p:sp>
      <p:sp>
        <p:nvSpPr>
          <p:cNvPr id="126" name="Rectangle 125"/>
          <p:cNvSpPr/>
          <p:nvPr/>
        </p:nvSpPr>
        <p:spPr>
          <a:xfrm>
            <a:off x="1331640" y="4810371"/>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Titan</a:t>
            </a:r>
            <a:endParaRPr lang="fr-FR" sz="1600" b="1" dirty="0">
              <a:solidFill>
                <a:schemeClr val="tx1"/>
              </a:solidFill>
            </a:endParaRPr>
          </a:p>
        </p:txBody>
      </p:sp>
      <p:sp>
        <p:nvSpPr>
          <p:cNvPr id="127" name="Rectangle 126"/>
          <p:cNvSpPr/>
          <p:nvPr/>
        </p:nvSpPr>
        <p:spPr>
          <a:xfrm>
            <a:off x="2627784"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George </a:t>
            </a:r>
            <a:r>
              <a:rPr lang="fr-FR" sz="1600" b="1" dirty="0" err="1" smtClean="0">
                <a:solidFill>
                  <a:schemeClr val="tx1"/>
                </a:solidFill>
              </a:rPr>
              <a:t>Clooney</a:t>
            </a:r>
            <a:endParaRPr lang="fr-FR" sz="1600" b="1" dirty="0">
              <a:solidFill>
                <a:schemeClr val="tx1"/>
              </a:solidFill>
            </a:endParaRPr>
          </a:p>
        </p:txBody>
      </p:sp>
      <p:sp>
        <p:nvSpPr>
          <p:cNvPr id="128" name="Rectangle 127"/>
          <p:cNvSpPr/>
          <p:nvPr/>
        </p:nvSpPr>
        <p:spPr>
          <a:xfrm>
            <a:off x="3923928"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Avenger</a:t>
            </a:r>
            <a:endParaRPr lang="fr-FR" sz="1600" b="1" dirty="0">
              <a:solidFill>
                <a:schemeClr val="tx1"/>
              </a:solidFill>
            </a:endParaRPr>
          </a:p>
        </p:txBody>
      </p:sp>
      <p:sp>
        <p:nvSpPr>
          <p:cNvPr id="129" name="Rectangle 128"/>
          <p:cNvSpPr/>
          <p:nvPr/>
        </p:nvSpPr>
        <p:spPr>
          <a:xfrm>
            <a:off x="5220072"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Will Smith</a:t>
            </a:r>
            <a:endParaRPr lang="fr-FR" sz="1600" b="1" dirty="0">
              <a:solidFill>
                <a:schemeClr val="tx1"/>
              </a:solidFill>
            </a:endParaRPr>
          </a:p>
        </p:txBody>
      </p:sp>
      <p:sp>
        <p:nvSpPr>
          <p:cNvPr id="130" name="Rectangle 129"/>
          <p:cNvSpPr/>
          <p:nvPr/>
        </p:nvSpPr>
        <p:spPr>
          <a:xfrm>
            <a:off x="6516216"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Madonna</a:t>
            </a:r>
            <a:endParaRPr lang="fr-FR" sz="1600" b="1" dirty="0">
              <a:solidFill>
                <a:schemeClr val="tx1"/>
              </a:solidFill>
            </a:endParaRPr>
          </a:p>
        </p:txBody>
      </p:sp>
      <p:sp>
        <p:nvSpPr>
          <p:cNvPr id="131" name="Rectangle 130"/>
          <p:cNvSpPr/>
          <p:nvPr/>
        </p:nvSpPr>
        <p:spPr>
          <a:xfrm>
            <a:off x="7825083" y="4808457"/>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Taylor Swift</a:t>
            </a:r>
            <a:endParaRPr lang="fr-FR" sz="1600" b="1" dirty="0">
              <a:solidFill>
                <a:schemeClr val="tx1"/>
              </a:solidFill>
            </a:endParaRPr>
          </a:p>
        </p:txBody>
      </p:sp>
      <p:sp>
        <p:nvSpPr>
          <p:cNvPr id="132" name="Rectangle 131"/>
          <p:cNvSpPr/>
          <p:nvPr/>
        </p:nvSpPr>
        <p:spPr>
          <a:xfrm>
            <a:off x="35496" y="5379779"/>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Clint </a:t>
            </a:r>
            <a:r>
              <a:rPr lang="fr-FR" sz="1600" b="1" dirty="0" err="1" smtClean="0">
                <a:solidFill>
                  <a:schemeClr val="tx1"/>
                </a:solidFill>
              </a:rPr>
              <a:t>Eastwood</a:t>
            </a:r>
            <a:endParaRPr lang="fr-FR" sz="1600" b="1" dirty="0">
              <a:solidFill>
                <a:schemeClr val="tx1"/>
              </a:solidFill>
            </a:endParaRPr>
          </a:p>
        </p:txBody>
      </p:sp>
      <p:sp>
        <p:nvSpPr>
          <p:cNvPr id="133" name="Rectangle 132"/>
          <p:cNvSpPr/>
          <p:nvPr/>
        </p:nvSpPr>
        <p:spPr>
          <a:xfrm>
            <a:off x="1331640" y="5375130"/>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Ariane </a:t>
            </a:r>
            <a:endParaRPr lang="fr-FR" sz="1600" b="1" dirty="0">
              <a:solidFill>
                <a:schemeClr val="tx1"/>
              </a:solidFill>
            </a:endParaRPr>
          </a:p>
        </p:txBody>
      </p:sp>
      <p:sp>
        <p:nvSpPr>
          <p:cNvPr id="134" name="Rectangle 133"/>
          <p:cNvSpPr/>
          <p:nvPr/>
        </p:nvSpPr>
        <p:spPr>
          <a:xfrm>
            <a:off x="2627784"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smtClean="0">
                <a:solidFill>
                  <a:schemeClr val="tx1"/>
                </a:solidFill>
              </a:rPr>
              <a:t>Terminator</a:t>
            </a:r>
            <a:endParaRPr lang="fr-FR" sz="1600" b="1" dirty="0">
              <a:solidFill>
                <a:schemeClr val="tx1"/>
              </a:solidFill>
            </a:endParaRPr>
          </a:p>
        </p:txBody>
      </p:sp>
      <p:sp>
        <p:nvSpPr>
          <p:cNvPr id="135" name="Rectangle 134"/>
          <p:cNvSpPr/>
          <p:nvPr/>
        </p:nvSpPr>
        <p:spPr>
          <a:xfrm>
            <a:off x="3923928"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Duke </a:t>
            </a:r>
            <a:r>
              <a:rPr lang="fr-FR" sz="1600" b="1" dirty="0" err="1" smtClean="0">
                <a:solidFill>
                  <a:schemeClr val="tx1"/>
                </a:solidFill>
              </a:rPr>
              <a:t>Nuken</a:t>
            </a:r>
            <a:endParaRPr lang="fr-FR" sz="1600" b="1" dirty="0">
              <a:solidFill>
                <a:schemeClr val="tx1"/>
              </a:solidFill>
            </a:endParaRPr>
          </a:p>
        </p:txBody>
      </p:sp>
      <p:sp>
        <p:nvSpPr>
          <p:cNvPr id="136" name="Rectangle 135"/>
          <p:cNvSpPr/>
          <p:nvPr/>
        </p:nvSpPr>
        <p:spPr>
          <a:xfrm>
            <a:off x="5220072"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Harry Potter</a:t>
            </a:r>
            <a:endParaRPr lang="fr-FR" sz="1600" b="1" dirty="0">
              <a:solidFill>
                <a:schemeClr val="tx1"/>
              </a:solidFill>
            </a:endParaRPr>
          </a:p>
        </p:txBody>
      </p:sp>
      <p:sp>
        <p:nvSpPr>
          <p:cNvPr id="137" name="Rectangle 136"/>
          <p:cNvSpPr/>
          <p:nvPr/>
        </p:nvSpPr>
        <p:spPr>
          <a:xfrm>
            <a:off x="6516216"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Robert De </a:t>
            </a:r>
            <a:r>
              <a:rPr lang="fr-FR" sz="1600" b="1" dirty="0" err="1" smtClean="0">
                <a:solidFill>
                  <a:schemeClr val="tx1"/>
                </a:solidFill>
              </a:rPr>
              <a:t>Niro</a:t>
            </a:r>
            <a:endParaRPr lang="fr-FR" sz="1600" b="1" dirty="0">
              <a:solidFill>
                <a:schemeClr val="tx1"/>
              </a:solidFill>
            </a:endParaRPr>
          </a:p>
        </p:txBody>
      </p:sp>
      <p:sp>
        <p:nvSpPr>
          <p:cNvPr id="138" name="Rectangle 137"/>
          <p:cNvSpPr/>
          <p:nvPr/>
        </p:nvSpPr>
        <p:spPr>
          <a:xfrm>
            <a:off x="7825083" y="537321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Kim Jong Un</a:t>
            </a:r>
          </a:p>
        </p:txBody>
      </p:sp>
      <p:sp>
        <p:nvSpPr>
          <p:cNvPr id="139" name="Rectangle 138"/>
          <p:cNvSpPr/>
          <p:nvPr/>
        </p:nvSpPr>
        <p:spPr>
          <a:xfrm>
            <a:off x="35496" y="596058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David </a:t>
            </a:r>
            <a:r>
              <a:rPr lang="fr-FR" sz="1600" b="1" dirty="0" err="1" smtClean="0">
                <a:solidFill>
                  <a:schemeClr val="tx1"/>
                </a:solidFill>
              </a:rPr>
              <a:t>Beckham</a:t>
            </a:r>
            <a:endParaRPr lang="fr-FR" sz="1600" b="1" dirty="0">
              <a:solidFill>
                <a:schemeClr val="tx1"/>
              </a:solidFill>
            </a:endParaRPr>
          </a:p>
        </p:txBody>
      </p:sp>
      <p:sp>
        <p:nvSpPr>
          <p:cNvPr id="140" name="Rectangle 139"/>
          <p:cNvSpPr/>
          <p:nvPr/>
        </p:nvSpPr>
        <p:spPr>
          <a:xfrm>
            <a:off x="1331640" y="5955936"/>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Aretha Franklin</a:t>
            </a:r>
          </a:p>
        </p:txBody>
      </p:sp>
      <p:sp>
        <p:nvSpPr>
          <p:cNvPr id="141" name="Rectangle 140"/>
          <p:cNvSpPr/>
          <p:nvPr/>
        </p:nvSpPr>
        <p:spPr>
          <a:xfrm>
            <a:off x="2627784"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err="1" smtClean="0">
                <a:solidFill>
                  <a:schemeClr val="tx1"/>
                </a:solidFill>
              </a:rPr>
              <a:t>Lalou</a:t>
            </a:r>
            <a:r>
              <a:rPr lang="fr-FR" sz="1400" b="1" dirty="0" smtClean="0">
                <a:solidFill>
                  <a:schemeClr val="tx1"/>
                </a:solidFill>
              </a:rPr>
              <a:t> (the </a:t>
            </a:r>
            <a:r>
              <a:rPr lang="fr-FR" sz="1400" b="1" dirty="0" err="1" smtClean="0">
                <a:solidFill>
                  <a:schemeClr val="tx1"/>
                </a:solidFill>
              </a:rPr>
              <a:t>fifth</a:t>
            </a:r>
            <a:r>
              <a:rPr lang="fr-FR" sz="1400" b="1" dirty="0" smtClean="0">
                <a:solidFill>
                  <a:schemeClr val="tx1"/>
                </a:solidFill>
              </a:rPr>
              <a:t> </a:t>
            </a:r>
            <a:r>
              <a:rPr lang="fr-FR" sz="1400" b="1" dirty="0" err="1" smtClean="0">
                <a:solidFill>
                  <a:schemeClr val="tx1"/>
                </a:solidFill>
              </a:rPr>
              <a:t>Element</a:t>
            </a:r>
            <a:r>
              <a:rPr lang="fr-FR" sz="1400" b="1" dirty="0" smtClean="0">
                <a:solidFill>
                  <a:schemeClr val="tx1"/>
                </a:solidFill>
              </a:rPr>
              <a:t>)</a:t>
            </a:r>
            <a:endParaRPr lang="fr-FR" sz="1400" b="1" dirty="0">
              <a:solidFill>
                <a:schemeClr val="tx1"/>
              </a:solidFill>
            </a:endParaRPr>
          </a:p>
        </p:txBody>
      </p:sp>
      <p:sp>
        <p:nvSpPr>
          <p:cNvPr id="142" name="Rectangle 141"/>
          <p:cNvSpPr/>
          <p:nvPr/>
        </p:nvSpPr>
        <p:spPr>
          <a:xfrm>
            <a:off x="3923928"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Morgan Freeman</a:t>
            </a:r>
            <a:endParaRPr lang="fr-FR" sz="1600" b="1" dirty="0">
              <a:solidFill>
                <a:schemeClr val="tx1"/>
              </a:solidFill>
            </a:endParaRPr>
          </a:p>
        </p:txBody>
      </p:sp>
      <p:sp>
        <p:nvSpPr>
          <p:cNvPr id="143" name="Rectangle 142"/>
          <p:cNvSpPr/>
          <p:nvPr/>
        </p:nvSpPr>
        <p:spPr>
          <a:xfrm>
            <a:off x="5220072"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err="1">
                <a:solidFill>
                  <a:schemeClr val="tx1"/>
                </a:solidFill>
              </a:rPr>
              <a:t>W</a:t>
            </a:r>
            <a:r>
              <a:rPr lang="fr-FR" sz="1600" b="1" dirty="0" err="1" smtClean="0">
                <a:solidFill>
                  <a:schemeClr val="tx1"/>
                </a:solidFill>
              </a:rPr>
              <a:t>erewolf</a:t>
            </a:r>
            <a:endParaRPr lang="fr-FR" sz="1600" b="1" dirty="0">
              <a:solidFill>
                <a:schemeClr val="tx1"/>
              </a:solidFill>
            </a:endParaRPr>
          </a:p>
        </p:txBody>
      </p:sp>
      <p:sp>
        <p:nvSpPr>
          <p:cNvPr id="144" name="Rectangle 143"/>
          <p:cNvSpPr/>
          <p:nvPr/>
        </p:nvSpPr>
        <p:spPr>
          <a:xfrm>
            <a:off x="6516216"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SIMS</a:t>
            </a:r>
            <a:endParaRPr lang="fr-FR" sz="1600" b="1" dirty="0">
              <a:solidFill>
                <a:schemeClr val="tx1"/>
              </a:solidFill>
            </a:endParaRPr>
          </a:p>
        </p:txBody>
      </p:sp>
      <p:sp>
        <p:nvSpPr>
          <p:cNvPr id="145" name="Rectangle 144"/>
          <p:cNvSpPr/>
          <p:nvPr/>
        </p:nvSpPr>
        <p:spPr>
          <a:xfrm>
            <a:off x="7825083" y="5954022"/>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tx1"/>
                </a:solidFill>
              </a:rPr>
              <a:t>Angelina Jolie</a:t>
            </a:r>
            <a:endParaRPr lang="fr-FR" sz="1600" b="1" dirty="0">
              <a:solidFill>
                <a:schemeClr val="tx1"/>
              </a:solidFill>
            </a:endParaRPr>
          </a:p>
        </p:txBody>
      </p:sp>
      <p:sp>
        <p:nvSpPr>
          <p:cNvPr id="146" name="Rectangle 145"/>
          <p:cNvSpPr/>
          <p:nvPr/>
        </p:nvSpPr>
        <p:spPr>
          <a:xfrm>
            <a:off x="2627784" y="1923395"/>
            <a:ext cx="1224136" cy="5040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Woody</a:t>
            </a:r>
            <a:endParaRPr lang="fr-FR" sz="1400" b="1" dirty="0">
              <a:solidFill>
                <a:schemeClr val="tx1"/>
              </a:solidFill>
            </a:endParaRPr>
          </a:p>
        </p:txBody>
      </p:sp>
    </p:spTree>
    <p:extLst>
      <p:ext uri="{BB962C8B-B14F-4D97-AF65-F5344CB8AC3E}">
        <p14:creationId xmlns:p14="http://schemas.microsoft.com/office/powerpoint/2010/main" val="1023182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See original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473" y="5255288"/>
            <a:ext cx="1310215" cy="160065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See original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93" y="0"/>
            <a:ext cx="3227367" cy="230425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315370" y="447100"/>
            <a:ext cx="4572000" cy="738664"/>
          </a:xfrm>
          <a:prstGeom prst="rect">
            <a:avLst/>
          </a:prstGeom>
        </p:spPr>
        <p:txBody>
          <a:bodyPr>
            <a:spAutoFit/>
          </a:bodyPr>
          <a:lstStyle/>
          <a:p>
            <a:pPr algn="ctr"/>
            <a:r>
              <a:rPr lang="en-US" sz="1400" b="1" dirty="0" smtClean="0">
                <a:solidFill>
                  <a:srgbClr val="FF0000"/>
                </a:solidFill>
              </a:rPr>
              <a:t>HEDBANZ</a:t>
            </a:r>
          </a:p>
          <a:p>
            <a:pPr algn="ctr"/>
            <a:r>
              <a:rPr lang="en-US" sz="1400" b="1" dirty="0" smtClean="0"/>
              <a:t>Object </a:t>
            </a:r>
            <a:r>
              <a:rPr lang="en-US" sz="1400" b="1" dirty="0"/>
              <a:t>of the Game</a:t>
            </a:r>
            <a:endParaRPr lang="en-US" sz="1400" dirty="0"/>
          </a:p>
          <a:p>
            <a:pPr algn="ctr"/>
            <a:r>
              <a:rPr lang="en-US" sz="1400" dirty="0"/>
              <a:t>The first player to get rid of all of his or her chips wins!</a:t>
            </a:r>
          </a:p>
        </p:txBody>
      </p:sp>
      <p:sp>
        <p:nvSpPr>
          <p:cNvPr id="4" name="Rectangle 3"/>
          <p:cNvSpPr/>
          <p:nvPr/>
        </p:nvSpPr>
        <p:spPr>
          <a:xfrm>
            <a:off x="107504" y="2305121"/>
            <a:ext cx="4176464" cy="2462213"/>
          </a:xfrm>
          <a:prstGeom prst="rect">
            <a:avLst/>
          </a:prstGeom>
        </p:spPr>
        <p:txBody>
          <a:bodyPr wrap="square">
            <a:spAutoFit/>
          </a:bodyPr>
          <a:lstStyle/>
          <a:p>
            <a:r>
              <a:rPr lang="en-US" sz="1400" b="1" dirty="0"/>
              <a:t>Set Up</a:t>
            </a:r>
            <a:endParaRPr lang="en-US" sz="1400" dirty="0"/>
          </a:p>
          <a:p>
            <a:r>
              <a:rPr lang="en-US" sz="1400" dirty="0"/>
              <a:t>Place each of the cards face down in the middle of the playing </a:t>
            </a:r>
            <a:r>
              <a:rPr lang="en-US" sz="1400" dirty="0" smtClean="0"/>
              <a:t>area.</a:t>
            </a:r>
          </a:p>
          <a:p>
            <a:r>
              <a:rPr lang="en-US" sz="1400" dirty="0" smtClean="0"/>
              <a:t>Each </a:t>
            </a:r>
            <a:r>
              <a:rPr lang="en-US" sz="1400" dirty="0"/>
              <a:t>player then takes a headband and adjusts it around his or her head</a:t>
            </a:r>
            <a:r>
              <a:rPr lang="en-US" sz="1400" dirty="0" smtClean="0"/>
              <a:t>. If you don’t have headbands, just use “post it”. </a:t>
            </a:r>
            <a:r>
              <a:rPr lang="en-US" sz="1400" dirty="0"/>
              <a:t> </a:t>
            </a:r>
            <a:endParaRPr lang="en-US" sz="1400" dirty="0" smtClean="0"/>
          </a:p>
          <a:p>
            <a:r>
              <a:rPr lang="en-US" sz="1400" dirty="0" smtClean="0"/>
              <a:t>Deal </a:t>
            </a:r>
            <a:r>
              <a:rPr lang="en-US" sz="1400" dirty="0"/>
              <a:t>out one card, facedown, to each participant.  </a:t>
            </a:r>
            <a:r>
              <a:rPr lang="en-US" sz="1400" dirty="0" smtClean="0"/>
              <a:t>Players </a:t>
            </a:r>
            <a:r>
              <a:rPr lang="en-US" sz="1400" dirty="0"/>
              <a:t>then place each card into the clip of his or her </a:t>
            </a:r>
            <a:r>
              <a:rPr lang="en-US" sz="1400" dirty="0" smtClean="0"/>
              <a:t>headband (or “post it”). </a:t>
            </a:r>
            <a:r>
              <a:rPr lang="en-US" sz="1400" dirty="0"/>
              <a:t> Be sure not to look at it as you put it in the headband!  All other players must be able to see the picture.</a:t>
            </a:r>
          </a:p>
        </p:txBody>
      </p:sp>
      <p:cxnSp>
        <p:nvCxnSpPr>
          <p:cNvPr id="6" name="Straight Arrow Connector 5"/>
          <p:cNvCxnSpPr/>
          <p:nvPr/>
        </p:nvCxnSpPr>
        <p:spPr>
          <a:xfrm>
            <a:off x="107504" y="6453336"/>
            <a:ext cx="1282073"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27157" y="6052625"/>
            <a:ext cx="967765" cy="369332"/>
          </a:xfrm>
          <a:prstGeom prst="rect">
            <a:avLst/>
          </a:prstGeom>
        </p:spPr>
        <p:txBody>
          <a:bodyPr wrap="none">
            <a:spAutoFit/>
          </a:bodyPr>
          <a:lstStyle/>
          <a:p>
            <a:r>
              <a:rPr lang="en-US" dirty="0" smtClean="0"/>
              <a:t>“Post it”</a:t>
            </a:r>
            <a:endParaRPr lang="en-US" dirty="0"/>
          </a:p>
        </p:txBody>
      </p:sp>
      <p:sp>
        <p:nvSpPr>
          <p:cNvPr id="11" name="Rectangle 10"/>
          <p:cNvSpPr/>
          <p:nvPr/>
        </p:nvSpPr>
        <p:spPr>
          <a:xfrm>
            <a:off x="124403" y="4767598"/>
            <a:ext cx="4159565" cy="738664"/>
          </a:xfrm>
          <a:prstGeom prst="rect">
            <a:avLst/>
          </a:prstGeom>
        </p:spPr>
        <p:txBody>
          <a:bodyPr wrap="square">
            <a:spAutoFit/>
          </a:bodyPr>
          <a:lstStyle/>
          <a:p>
            <a:r>
              <a:rPr lang="en-US" sz="1400" dirty="0"/>
              <a:t>Each player gets three chips, to be handed out by dealer.  Any leftover chips become the “</a:t>
            </a:r>
            <a:r>
              <a:rPr lang="en-US" sz="1400" dirty="0" err="1"/>
              <a:t>bank”‘s</a:t>
            </a:r>
            <a:r>
              <a:rPr lang="en-US" sz="1400" dirty="0"/>
              <a:t> property.</a:t>
            </a:r>
            <a:endParaRPr lang="fr-FR" sz="1400" dirty="0"/>
          </a:p>
        </p:txBody>
      </p:sp>
      <p:sp>
        <p:nvSpPr>
          <p:cNvPr id="12" name="Rectangle 11"/>
          <p:cNvSpPr/>
          <p:nvPr/>
        </p:nvSpPr>
        <p:spPr>
          <a:xfrm>
            <a:off x="4421481" y="1836688"/>
            <a:ext cx="4572000" cy="4616648"/>
          </a:xfrm>
          <a:prstGeom prst="rect">
            <a:avLst/>
          </a:prstGeom>
        </p:spPr>
        <p:txBody>
          <a:bodyPr>
            <a:spAutoFit/>
          </a:bodyPr>
          <a:lstStyle/>
          <a:p>
            <a:r>
              <a:rPr lang="en-US" sz="1400" b="1" dirty="0"/>
              <a:t>Play</a:t>
            </a:r>
            <a:endParaRPr lang="en-US" sz="1400" dirty="0"/>
          </a:p>
          <a:p>
            <a:r>
              <a:rPr lang="en-US" sz="1400" dirty="0"/>
              <a:t>The youngest participant takes the first turn.  Then play passes to the left.</a:t>
            </a:r>
          </a:p>
          <a:p>
            <a:r>
              <a:rPr lang="en-US" sz="1400" dirty="0"/>
              <a:t>When it’s your turn, just flip over the timer and ask each of the players a question that will help you figure out what the picture is on your head.  </a:t>
            </a:r>
          </a:p>
          <a:p>
            <a:r>
              <a:rPr lang="en-US" sz="1400" dirty="0"/>
              <a:t>Once you’ve asked each player a question, simply begin another round and then another.</a:t>
            </a:r>
          </a:p>
          <a:p>
            <a:r>
              <a:rPr lang="en-US" sz="1400" dirty="0"/>
              <a:t>The question cards provide examples of the types of questions that you could ask to help you figure out what the picture is on your head.  No one has to follow the sample questions exactly, but players are </a:t>
            </a:r>
            <a:r>
              <a:rPr lang="en-US" sz="1400" i="1" dirty="0"/>
              <a:t>not</a:t>
            </a:r>
            <a:r>
              <a:rPr lang="en-US" sz="1400" dirty="0"/>
              <a:t> allowed to ask, “What am I?”.  However they may ask, “Am I a…?”</a:t>
            </a:r>
          </a:p>
          <a:p>
            <a:r>
              <a:rPr lang="en-US" sz="1400" dirty="0"/>
              <a:t>If you guess the picture before the timer runs out, simply take another card and put it behind your headband. Continue to ask questions until the timer runs out.  For each picture that is guessed correctly, you simply put one of your chips into the “bank”, signaling the end of your turn.</a:t>
            </a:r>
          </a:p>
          <a:p>
            <a:r>
              <a:rPr lang="en-US" sz="1400" dirty="0"/>
              <a:t>Players are always free to give up guessing at any point during their turn.  But if that player does give up, they must take a chip from the bank!</a:t>
            </a:r>
          </a:p>
        </p:txBody>
      </p:sp>
    </p:spTree>
    <p:extLst>
      <p:ext uri="{BB962C8B-B14F-4D97-AF65-F5344CB8AC3E}">
        <p14:creationId xmlns:p14="http://schemas.microsoft.com/office/powerpoint/2010/main" val="56204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71527"/>
            <a:ext cx="4572000" cy="6786473"/>
          </a:xfrm>
          <a:prstGeom prst="rect">
            <a:avLst/>
          </a:prstGeom>
        </p:spPr>
        <p:txBody>
          <a:bodyPr>
            <a:spAutoFit/>
          </a:bodyPr>
          <a:lstStyle/>
          <a:p>
            <a:pPr algn="ctr"/>
            <a:r>
              <a:rPr lang="en-US" sz="1500" b="1" u="sng" dirty="0" smtClean="0"/>
              <a:t>Happy families – Rules of the game</a:t>
            </a:r>
          </a:p>
          <a:p>
            <a:pPr algn="ctr"/>
            <a:r>
              <a:rPr lang="en-US" sz="1500" dirty="0" smtClean="0"/>
              <a:t>From </a:t>
            </a:r>
            <a:r>
              <a:rPr lang="en-US" sz="1500" dirty="0"/>
              <a:t>2 to 4 players. </a:t>
            </a:r>
            <a:endParaRPr lang="en-US" sz="1500" dirty="0" smtClean="0"/>
          </a:p>
          <a:p>
            <a:pPr algn="ctr"/>
            <a:r>
              <a:rPr lang="en-US" sz="1500" dirty="0" smtClean="0"/>
              <a:t>The </a:t>
            </a:r>
            <a:r>
              <a:rPr lang="en-US" sz="1500" dirty="0"/>
              <a:t>idea of the game is to collect whole families. The dealer deals 6 cards to each player (8 each for 2 players). The remaining cards are placed face down to form a stock. The player to dealer's left starts. A turn consists of asking a specific player for a specific card from a family. For example, if it is my turn I might say: 'Mary, Blue family: please, can I have the mother? The player who asks must already hold at least one card of the requested family, so I must hold at least one card from the blue family to say this. If the player who was asked (Mary) has the right card in her deck (the mother from the Blue family in this case), she must give it to the player who asked for it. That player then gets another turn and may again ask any player for any card already held by the asker. If the person asked does not have the right card, she says “pick a card!”. The asker must then draw the top card of the undealt stock. If the drawn card is the one asked for, the asker shows it and says “lucky dip” and gets another turn. If the drawn card is not the one asked for, the asker keeps it, but the turn now passes to the next player. As soon as a player collects a book of 4 (6) cards of the same family, he must say “happy family”. The cards must be shown and then placed face down. The game continues until either someone has no cards left in hands or the stock runs out. The winner is the player who then has the most families.</a:t>
            </a:r>
            <a:endParaRPr lang="fr-FR" sz="1500" dirty="0"/>
          </a:p>
        </p:txBody>
      </p:sp>
      <p:pic>
        <p:nvPicPr>
          <p:cNvPr id="18434" name="Picture 2" descr="See original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78052" y="2492896"/>
            <a:ext cx="4258444" cy="4258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5933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68231"/>
            <a:ext cx="4572000" cy="6771084"/>
          </a:xfrm>
          <a:prstGeom prst="rect">
            <a:avLst/>
          </a:prstGeom>
        </p:spPr>
        <p:txBody>
          <a:bodyPr>
            <a:spAutoFit/>
          </a:bodyPr>
          <a:lstStyle/>
          <a:p>
            <a:r>
              <a:rPr lang="en-US" sz="1400" b="1" u="sng" dirty="0"/>
              <a:t>Start Up Rules</a:t>
            </a:r>
          </a:p>
          <a:p>
            <a:r>
              <a:rPr lang="en-US" sz="1400" dirty="0"/>
              <a:t>All cards in the deck (minus jokers) are dealt out clockwise, one at a time, starting with the Asshole (loser of the last game.)</a:t>
            </a:r>
          </a:p>
          <a:p>
            <a:endParaRPr lang="en-US" sz="1400" dirty="0"/>
          </a:p>
          <a:p>
            <a:r>
              <a:rPr lang="en-US" sz="1400" b="1" u="sng" dirty="0"/>
              <a:t>Object of the Game</a:t>
            </a:r>
          </a:p>
          <a:p>
            <a:r>
              <a:rPr lang="en-US" sz="1400" dirty="0"/>
              <a:t>The object of the game is to get rid of all your cards before anyone else, the first one to do so is President. The last person to do so is labeled the Asshole.</a:t>
            </a:r>
          </a:p>
          <a:p>
            <a:endParaRPr lang="en-US" sz="1400" dirty="0"/>
          </a:p>
          <a:p>
            <a:r>
              <a:rPr lang="en-US" sz="1400" b="1" u="sng" dirty="0"/>
              <a:t>General Gameplay</a:t>
            </a:r>
          </a:p>
          <a:p>
            <a:r>
              <a:rPr lang="en-US" sz="1400" dirty="0"/>
              <a:t>The order of cards from lowest to highest is 4, 5, 6, 7, 8, 9, 10, J, Q, K, A, with 2 and 3 being special cards. The suite of the card does not matter in this game. A pair of any kind is higher than a single (so two 3's is higher than a single ace), any triple higher than any double, etc. Four of a kind will clear the round.</a:t>
            </a:r>
          </a:p>
          <a:p>
            <a:endParaRPr lang="en-US" sz="1400" dirty="0"/>
          </a:p>
          <a:p>
            <a:r>
              <a:rPr lang="en-US" sz="1400" b="1" u="sng" dirty="0"/>
              <a:t>Roles in the Game</a:t>
            </a:r>
          </a:p>
          <a:p>
            <a:r>
              <a:rPr lang="en-US" sz="1400" dirty="0"/>
              <a:t>President The last person who won is the President. This means that you will get to give your worst card to the Asshole in exchange for their best. You may also make anyone drink at anytime for anything you want to. Depending on the rules you may have to win a certain number of games before you can become the official President.</a:t>
            </a:r>
          </a:p>
          <a:p>
            <a:endParaRPr lang="en-US" sz="1400" dirty="0"/>
          </a:p>
          <a:p>
            <a:r>
              <a:rPr lang="en-US" sz="1400" dirty="0"/>
              <a:t>Asshole You where the last person with cards in the previous round. This means you must deal, clear the cards, as well forfeit your best card to the President in exchange for their worst.</a:t>
            </a:r>
            <a:endParaRPr lang="fr-FR" sz="1400" dirty="0"/>
          </a:p>
        </p:txBody>
      </p:sp>
      <p:pic>
        <p:nvPicPr>
          <p:cNvPr id="19457" name="Picture 1" descr="2 Red &amp; Black C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5653" y="476672"/>
            <a:ext cx="6858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9461" name="Picture 5" descr="3 Red &amp; Black C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10569" y="1844824"/>
            <a:ext cx="6858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9464" name="Picture 8" descr="4 of Clubs Ca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0973" y="3501008"/>
            <a:ext cx="685800" cy="9144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6156175" y="482443"/>
            <a:ext cx="3001909" cy="954107"/>
          </a:xfrm>
          <a:prstGeom prst="rect">
            <a:avLst/>
          </a:prstGeom>
        </p:spPr>
        <p:txBody>
          <a:bodyPr wrap="square">
            <a:spAutoFit/>
          </a:bodyPr>
          <a:lstStyle/>
          <a:p>
            <a:r>
              <a:rPr lang="en-US" sz="1400" dirty="0"/>
              <a:t>This card is a clear, no matter what is played this card clears the round and the person who uses it goes again with a fresh round.</a:t>
            </a:r>
            <a:endParaRPr lang="fr-FR" sz="1400" dirty="0"/>
          </a:p>
        </p:txBody>
      </p:sp>
      <p:sp>
        <p:nvSpPr>
          <p:cNvPr id="11" name="Rectangle 10"/>
          <p:cNvSpPr/>
          <p:nvPr/>
        </p:nvSpPr>
        <p:spPr>
          <a:xfrm>
            <a:off x="6170259" y="1700808"/>
            <a:ext cx="2987825" cy="1600438"/>
          </a:xfrm>
          <a:prstGeom prst="rect">
            <a:avLst/>
          </a:prstGeom>
        </p:spPr>
        <p:txBody>
          <a:bodyPr wrap="square">
            <a:spAutoFit/>
          </a:bodyPr>
          <a:lstStyle/>
          <a:p>
            <a:r>
              <a:rPr lang="en-US" sz="1400" dirty="0"/>
              <a:t>This is a wild card or two 3's played is a clear. A player may choose its value to be anything except a 2. Note that this card DOES NOT take the place of a natural card (to skip a player or count towards the completing of a number set.)</a:t>
            </a:r>
            <a:endParaRPr lang="fr-FR" sz="1400" dirty="0"/>
          </a:p>
        </p:txBody>
      </p:sp>
      <p:sp>
        <p:nvSpPr>
          <p:cNvPr id="15" name="Rectangle 14"/>
          <p:cNvSpPr/>
          <p:nvPr/>
        </p:nvSpPr>
        <p:spPr>
          <a:xfrm>
            <a:off x="6026647" y="3573016"/>
            <a:ext cx="2987825" cy="954107"/>
          </a:xfrm>
          <a:prstGeom prst="rect">
            <a:avLst/>
          </a:prstGeom>
        </p:spPr>
        <p:txBody>
          <a:bodyPr wrap="square">
            <a:spAutoFit/>
          </a:bodyPr>
          <a:lstStyle/>
          <a:p>
            <a:r>
              <a:rPr lang="en-US" sz="1400" dirty="0" smtClean="0"/>
              <a:t>If </a:t>
            </a:r>
            <a:r>
              <a:rPr lang="en-US" sz="1400" dirty="0" smtClean="0">
                <a:solidFill>
                  <a:srgbClr val="FF0000"/>
                </a:solidFill>
              </a:rPr>
              <a:t>player A</a:t>
            </a:r>
            <a:r>
              <a:rPr lang="en-US" sz="1400" dirty="0" smtClean="0"/>
              <a:t> play the card “7” (</a:t>
            </a:r>
            <a:r>
              <a:rPr lang="fr-FR" sz="1400" dirty="0" smtClean="0"/>
              <a:t>Or </a:t>
            </a:r>
            <a:r>
              <a:rPr lang="fr-FR" sz="1400" dirty="0" err="1"/>
              <a:t>any</a:t>
            </a:r>
            <a:r>
              <a:rPr lang="fr-FR" sz="1400" dirty="0"/>
              <a:t> </a:t>
            </a:r>
            <a:r>
              <a:rPr lang="fr-FR" sz="1400" dirty="0" err="1"/>
              <a:t>other</a:t>
            </a:r>
            <a:r>
              <a:rPr lang="fr-FR" sz="1400" dirty="0"/>
              <a:t> </a:t>
            </a:r>
            <a:r>
              <a:rPr lang="fr-FR" sz="1400" dirty="0" err="1" smtClean="0"/>
              <a:t>card</a:t>
            </a:r>
            <a:r>
              <a:rPr lang="fr-FR" sz="1400" dirty="0" smtClean="0"/>
              <a:t> </a:t>
            </a:r>
            <a:r>
              <a:rPr lang="fr-FR" sz="1400" dirty="0" err="1" smtClean="0"/>
              <a:t>expet</a:t>
            </a:r>
            <a:r>
              <a:rPr lang="fr-FR" sz="1400" dirty="0" smtClean="0"/>
              <a:t> « 2 »</a:t>
            </a:r>
            <a:r>
              <a:rPr lang="en-US" sz="1400" dirty="0" smtClean="0"/>
              <a:t>), </a:t>
            </a:r>
            <a:r>
              <a:rPr lang="en-US" sz="1400" dirty="0" smtClean="0">
                <a:solidFill>
                  <a:srgbClr val="0070C0"/>
                </a:solidFill>
              </a:rPr>
              <a:t>player B</a:t>
            </a:r>
            <a:r>
              <a:rPr lang="en-US" sz="1400" dirty="0" smtClean="0"/>
              <a:t> can play the same number and skip </a:t>
            </a:r>
            <a:r>
              <a:rPr lang="en-US" sz="1400" dirty="0" smtClean="0">
                <a:solidFill>
                  <a:srgbClr val="7030A0"/>
                </a:solidFill>
              </a:rPr>
              <a:t>player C</a:t>
            </a:r>
            <a:r>
              <a:rPr lang="en-US" sz="1400" dirty="0" smtClean="0"/>
              <a:t>.</a:t>
            </a:r>
            <a:endParaRPr lang="fr-FR" sz="1400" dirty="0"/>
          </a:p>
        </p:txBody>
      </p:sp>
      <p:pic>
        <p:nvPicPr>
          <p:cNvPr id="16" name="Picture 8" descr="4 of Clubs Car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858413">
            <a:off x="5178403" y="3571565"/>
            <a:ext cx="6858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473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2358</TotalTime>
  <Words>1611</Words>
  <Application>Microsoft Office PowerPoint</Application>
  <PresentationFormat>On-screen Show (4:3)</PresentationFormat>
  <Paragraphs>360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Optiplex</dc:creator>
  <cp:lastModifiedBy>Optiplex</cp:lastModifiedBy>
  <cp:revision>13</cp:revision>
  <dcterms:created xsi:type="dcterms:W3CDTF">2017-02-07T10:18:04Z</dcterms:created>
  <dcterms:modified xsi:type="dcterms:W3CDTF">2017-09-06T16:22:48Z</dcterms:modified>
</cp:coreProperties>
</file>