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>
        <p:scale>
          <a:sx n="60" d="100"/>
          <a:sy n="60" d="100"/>
        </p:scale>
        <p:origin x="832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96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042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98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646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80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5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90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08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550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650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16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4623-B0A7-46A9-AC02-423F97E51E51}" type="datetimeFigureOut">
              <a:rPr lang="fr-FR" smtClean="0"/>
              <a:t>06/09/2017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525C9-E6D7-4FC3-A9A7-8CC011AF3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9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P</a:t>
            </a:r>
            <a:r>
              <a:rPr lang="fr-FR" sz="15000" b="1" dirty="0" smtClean="0"/>
              <a:t>ARI</a:t>
            </a:r>
            <a:r>
              <a:rPr lang="fr-FR" sz="15000" b="1" dirty="0" smtClean="0">
                <a:solidFill>
                  <a:srgbClr val="FF0000"/>
                </a:solidFill>
              </a:rPr>
              <a:t>S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95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L</a:t>
            </a:r>
            <a:r>
              <a:rPr lang="fr-FR" sz="15000" b="1" dirty="0" smtClean="0"/>
              <a:t>ILL</a:t>
            </a:r>
            <a:r>
              <a:rPr lang="fr-FR" sz="15000" b="1" dirty="0">
                <a:solidFill>
                  <a:srgbClr val="FF00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1121052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N</a:t>
            </a:r>
            <a:r>
              <a:rPr lang="fr-FR" sz="15000" b="1" dirty="0" smtClean="0"/>
              <a:t>IC</a:t>
            </a:r>
            <a:r>
              <a:rPr lang="fr-FR" sz="15000" b="1" dirty="0">
                <a:solidFill>
                  <a:srgbClr val="FF00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488593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M</a:t>
            </a:r>
            <a:r>
              <a:rPr lang="fr-FR" sz="15000" b="1" dirty="0" smtClean="0"/>
              <a:t>ONTPELLIE</a:t>
            </a:r>
            <a:r>
              <a:rPr lang="fr-FR" sz="15000" b="1" dirty="0">
                <a:solidFill>
                  <a:srgbClr val="FF0000"/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011994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ZURIC</a:t>
            </a:r>
            <a:r>
              <a:rPr lang="fr-FR" sz="15000" b="1" dirty="0">
                <a:solidFill>
                  <a:srgbClr val="FF0000"/>
                </a:solidFill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2424739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BASEL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599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BERN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9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FRIBOURG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949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LAUSANNE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354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GENEVA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5155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NEUCHÂTEL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26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L</a:t>
            </a:r>
            <a:r>
              <a:rPr lang="fr-FR" sz="15000" b="1" dirty="0" smtClean="0"/>
              <a:t>YO</a:t>
            </a:r>
            <a:r>
              <a:rPr lang="fr-FR" sz="15000" b="1" dirty="0">
                <a:solidFill>
                  <a:srgbClr val="FF0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1539445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BIENNE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3298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BARCELONA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5901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MADRID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2582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SEVILLE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1614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VALENCIA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294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B050"/>
                </a:solidFill>
              </a:rPr>
              <a:t>P</a:t>
            </a:r>
            <a:r>
              <a:rPr lang="fr-FR" sz="15000" b="1" dirty="0" smtClean="0"/>
              <a:t>ORT</a:t>
            </a:r>
            <a:r>
              <a:rPr lang="fr-FR" sz="15000" b="1" dirty="0" smtClean="0">
                <a:solidFill>
                  <a:srgbClr val="FF0000"/>
                </a:solidFill>
              </a:rPr>
              <a:t>O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2327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B050"/>
                </a:solidFill>
              </a:rPr>
              <a:t>L</a:t>
            </a:r>
            <a:r>
              <a:rPr lang="fr-FR" sz="15000" b="1" dirty="0" smtClean="0"/>
              <a:t>ISBO</a:t>
            </a:r>
            <a:r>
              <a:rPr lang="fr-FR" sz="15000" b="1" dirty="0">
                <a:solidFill>
                  <a:srgbClr val="FF0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3923570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B050"/>
                </a:solidFill>
              </a:rPr>
              <a:t>F</a:t>
            </a:r>
            <a:r>
              <a:rPr lang="fr-FR" sz="15000" b="1" dirty="0" smtClean="0"/>
              <a:t>LORENC</a:t>
            </a:r>
            <a:r>
              <a:rPr lang="fr-FR" sz="15000" b="1" dirty="0">
                <a:solidFill>
                  <a:srgbClr val="FF00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0411385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B050"/>
                </a:solidFill>
              </a:rPr>
              <a:t>R</a:t>
            </a:r>
            <a:r>
              <a:rPr lang="fr-FR" sz="15000" b="1" dirty="0" smtClean="0"/>
              <a:t>OM</a:t>
            </a:r>
            <a:r>
              <a:rPr lang="fr-FR" sz="15000" b="1" dirty="0">
                <a:solidFill>
                  <a:srgbClr val="FF00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20773030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B050"/>
                </a:solidFill>
              </a:rPr>
              <a:t>M</a:t>
            </a:r>
            <a:r>
              <a:rPr lang="fr-FR" sz="15000" b="1" dirty="0" smtClean="0"/>
              <a:t>ILA</a:t>
            </a:r>
            <a:r>
              <a:rPr lang="fr-FR" sz="15000" b="1" dirty="0" smtClean="0">
                <a:solidFill>
                  <a:srgbClr val="FF0000"/>
                </a:solidFill>
              </a:rPr>
              <a:t>N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404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M</a:t>
            </a:r>
            <a:r>
              <a:rPr lang="fr-FR" sz="15000" b="1" dirty="0" smtClean="0"/>
              <a:t>ARSEILL</a:t>
            </a:r>
            <a:r>
              <a:rPr lang="fr-FR" sz="15000" b="1" dirty="0" smtClean="0">
                <a:solidFill>
                  <a:srgbClr val="FF0000"/>
                </a:solidFill>
              </a:rPr>
              <a:t>E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3396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/>
              <a:t>M</a:t>
            </a:r>
            <a:r>
              <a:rPr lang="fr-FR" sz="15000" b="1" dirty="0" smtClean="0">
                <a:solidFill>
                  <a:srgbClr val="FF0000"/>
                </a:solidFill>
              </a:rPr>
              <a:t>UNIC</a:t>
            </a:r>
            <a:r>
              <a:rPr lang="fr-FR" sz="15000" b="1" dirty="0">
                <a:solidFill>
                  <a:srgbClr val="FFC000"/>
                </a:solidFill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8674033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/>
              <a:t>B</a:t>
            </a:r>
            <a:r>
              <a:rPr lang="fr-FR" sz="15000" b="1" dirty="0" smtClean="0">
                <a:solidFill>
                  <a:srgbClr val="FF0000"/>
                </a:solidFill>
              </a:rPr>
              <a:t>ERLI</a:t>
            </a:r>
            <a:r>
              <a:rPr lang="fr-FR" sz="15000" b="1" dirty="0">
                <a:solidFill>
                  <a:srgbClr val="FFC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1877498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/>
              <a:t>F</a:t>
            </a:r>
            <a:r>
              <a:rPr lang="fr-FR" sz="15000" b="1" dirty="0" smtClean="0">
                <a:solidFill>
                  <a:srgbClr val="FF0000"/>
                </a:solidFill>
              </a:rPr>
              <a:t>RANKFUR</a:t>
            </a:r>
            <a:r>
              <a:rPr lang="fr-FR" sz="15000" b="1" dirty="0">
                <a:solidFill>
                  <a:srgbClr val="FFC000"/>
                </a:solidFill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36636806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/>
              <a:t>S</a:t>
            </a:r>
            <a:r>
              <a:rPr lang="fr-FR" sz="15000" b="1" dirty="0" smtClean="0">
                <a:solidFill>
                  <a:srgbClr val="FF0000"/>
                </a:solidFill>
              </a:rPr>
              <a:t>TUTTGAR</a:t>
            </a:r>
            <a:r>
              <a:rPr lang="fr-FR" sz="15000" b="1" dirty="0" smtClean="0">
                <a:solidFill>
                  <a:srgbClr val="FFC000"/>
                </a:solidFill>
              </a:rPr>
              <a:t>T</a:t>
            </a:r>
            <a:endParaRPr lang="fr-FR" sz="15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4362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/>
              <a:t>C</a:t>
            </a:r>
            <a:r>
              <a:rPr lang="fr-FR" sz="15000" b="1" dirty="0" smtClean="0">
                <a:solidFill>
                  <a:srgbClr val="FF0000"/>
                </a:solidFill>
              </a:rPr>
              <a:t>OLOGN</a:t>
            </a:r>
            <a:r>
              <a:rPr lang="fr-FR" sz="15000" b="1" dirty="0">
                <a:solidFill>
                  <a:srgbClr val="FFC0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40731364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270847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FF0000"/>
                </a:solidFill>
              </a:rPr>
              <a:t>COPENHAGEN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8915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270847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/>
              <a:t>BRUS</a:t>
            </a:r>
            <a:r>
              <a:rPr lang="fr-FR" sz="15000" b="1" dirty="0" smtClean="0">
                <a:solidFill>
                  <a:srgbClr val="FF0000"/>
                </a:solidFill>
              </a:rPr>
              <a:t>SELS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58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B</a:t>
            </a:r>
            <a:r>
              <a:rPr lang="fr-FR" sz="15000" b="1" dirty="0" smtClean="0"/>
              <a:t>ORDEAU</a:t>
            </a:r>
            <a:r>
              <a:rPr lang="fr-FR" sz="15000" b="1" dirty="0">
                <a:solidFill>
                  <a:srgbClr val="FF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225832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N</a:t>
            </a:r>
            <a:r>
              <a:rPr lang="fr-FR" sz="15000" b="1" dirty="0" smtClean="0"/>
              <a:t>ANTE</a:t>
            </a:r>
            <a:r>
              <a:rPr lang="fr-FR" sz="15000" b="1" dirty="0" smtClean="0">
                <a:solidFill>
                  <a:srgbClr val="FF0000"/>
                </a:solidFill>
              </a:rPr>
              <a:t>S</a:t>
            </a:r>
            <a:endParaRPr lang="fr-FR" sz="15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0948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S</a:t>
            </a:r>
            <a:r>
              <a:rPr lang="fr-FR" sz="15000" b="1" dirty="0" smtClean="0"/>
              <a:t>TRASBOUR</a:t>
            </a:r>
            <a:r>
              <a:rPr lang="fr-FR" sz="15000" b="1" dirty="0">
                <a:solidFill>
                  <a:srgbClr val="FF0000"/>
                </a:solidFill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743250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T</a:t>
            </a:r>
            <a:r>
              <a:rPr lang="fr-FR" sz="15000" b="1" dirty="0" smtClean="0"/>
              <a:t>OULOUS</a:t>
            </a:r>
            <a:r>
              <a:rPr lang="fr-FR" sz="15000" b="1" dirty="0">
                <a:solidFill>
                  <a:srgbClr val="FF00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453484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R</a:t>
            </a:r>
            <a:r>
              <a:rPr lang="fr-FR" sz="15000" b="1" dirty="0" smtClean="0"/>
              <a:t>ENNE</a:t>
            </a:r>
            <a:r>
              <a:rPr lang="fr-FR" sz="15000" b="1" dirty="0">
                <a:solidFill>
                  <a:srgbClr val="FF0000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004994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6" y="0"/>
            <a:ext cx="8793125" cy="41645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0" y="4164522"/>
            <a:ext cx="121920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5000" b="1" dirty="0" smtClean="0">
                <a:solidFill>
                  <a:srgbClr val="0070C0"/>
                </a:solidFill>
              </a:rPr>
              <a:t>M</a:t>
            </a:r>
            <a:r>
              <a:rPr lang="fr-FR" sz="15000" b="1" dirty="0" smtClean="0"/>
              <a:t>ULHOUS</a:t>
            </a:r>
            <a:r>
              <a:rPr lang="fr-FR" sz="15000" b="1" dirty="0">
                <a:solidFill>
                  <a:srgbClr val="FF0000"/>
                </a:solidFill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8555798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36</Words>
  <Application>Microsoft Office PowerPoint</Application>
  <PresentationFormat>Grand écran</PresentationFormat>
  <Paragraphs>36</Paragraphs>
  <Slides>36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Florian</dc:creator>
  <cp:lastModifiedBy>Florian</cp:lastModifiedBy>
  <cp:revision>3</cp:revision>
  <dcterms:created xsi:type="dcterms:W3CDTF">2017-09-06T07:40:23Z</dcterms:created>
  <dcterms:modified xsi:type="dcterms:W3CDTF">2017-09-06T08:44:43Z</dcterms:modified>
</cp:coreProperties>
</file>