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7" r:id="rId2"/>
    <p:sldId id="258" r:id="rId3"/>
    <p:sldId id="259" r:id="rId4"/>
    <p:sldId id="260" r:id="rId5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80" d="100"/>
          <a:sy n="80" d="100"/>
        </p:scale>
        <p:origin x="6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334540-91FD-4EA2-A545-8463A2091311}" type="datetimeFigureOut">
              <a:rPr lang="fr-FR" smtClean="0"/>
              <a:t>06/09/2017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347F9C-7F2C-4CCB-AF2E-F7993F38A45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221380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95000"/>
              </a:lnSpc>
              <a:buClrTx/>
              <a:buFontTx/>
              <a:buNone/>
            </a:pPr>
            <a:fld id="{80B7A2AC-8DD0-498F-B713-871DA586020A}" type="slidenum">
              <a:rPr lang="fr-FR" altLang="fr-FR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lnSpc>
                  <a:spcPct val="95000"/>
                </a:lnSpc>
                <a:buClrTx/>
                <a:buFontTx/>
                <a:buNone/>
              </a:pPr>
              <a:t>1</a:t>
            </a:fld>
            <a:endParaRPr lang="fr-FR" altLang="fr-FR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2531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2532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 smtClean="0"/>
          </a:p>
        </p:txBody>
      </p:sp>
    </p:spTree>
    <p:extLst>
      <p:ext uri="{BB962C8B-B14F-4D97-AF65-F5344CB8AC3E}">
        <p14:creationId xmlns:p14="http://schemas.microsoft.com/office/powerpoint/2010/main" val="9237237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95000"/>
              </a:lnSpc>
              <a:buClrTx/>
              <a:buFontTx/>
              <a:buNone/>
            </a:pPr>
            <a:fld id="{80B7A2AC-8DD0-498F-B713-871DA586020A}" type="slidenum">
              <a:rPr lang="fr-FR" altLang="fr-FR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lnSpc>
                  <a:spcPct val="95000"/>
                </a:lnSpc>
                <a:buClrTx/>
                <a:buFontTx/>
                <a:buNone/>
              </a:pPr>
              <a:t>2</a:t>
            </a:fld>
            <a:endParaRPr lang="fr-FR" altLang="fr-FR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2531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2532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 smtClean="0"/>
          </a:p>
        </p:txBody>
      </p:sp>
    </p:spTree>
    <p:extLst>
      <p:ext uri="{BB962C8B-B14F-4D97-AF65-F5344CB8AC3E}">
        <p14:creationId xmlns:p14="http://schemas.microsoft.com/office/powerpoint/2010/main" val="35702028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95000"/>
              </a:lnSpc>
              <a:buClrTx/>
              <a:buFontTx/>
              <a:buNone/>
            </a:pPr>
            <a:fld id="{80B7A2AC-8DD0-498F-B713-871DA586020A}" type="slidenum">
              <a:rPr lang="fr-FR" altLang="fr-FR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lnSpc>
                  <a:spcPct val="95000"/>
                </a:lnSpc>
                <a:buClrTx/>
                <a:buFontTx/>
                <a:buNone/>
              </a:pPr>
              <a:t>3</a:t>
            </a:fld>
            <a:endParaRPr lang="fr-FR" altLang="fr-FR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2531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2532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 smtClean="0"/>
          </a:p>
        </p:txBody>
      </p:sp>
    </p:spTree>
    <p:extLst>
      <p:ext uri="{BB962C8B-B14F-4D97-AF65-F5344CB8AC3E}">
        <p14:creationId xmlns:p14="http://schemas.microsoft.com/office/powerpoint/2010/main" val="434666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95000"/>
              </a:lnSpc>
              <a:buClrTx/>
              <a:buFontTx/>
              <a:buNone/>
            </a:pPr>
            <a:fld id="{80B7A2AC-8DD0-498F-B713-871DA586020A}" type="slidenum">
              <a:rPr lang="fr-FR" altLang="fr-FR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lnSpc>
                  <a:spcPct val="95000"/>
                </a:lnSpc>
                <a:buClrTx/>
                <a:buFontTx/>
                <a:buNone/>
              </a:pPr>
              <a:t>4</a:t>
            </a:fld>
            <a:endParaRPr lang="fr-FR" altLang="fr-FR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2531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2532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 smtClean="0"/>
          </a:p>
        </p:txBody>
      </p:sp>
    </p:spTree>
    <p:extLst>
      <p:ext uri="{BB962C8B-B14F-4D97-AF65-F5344CB8AC3E}">
        <p14:creationId xmlns:p14="http://schemas.microsoft.com/office/powerpoint/2010/main" val="35883855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FBD35-EE5C-4253-807E-28C527317EC0}" type="datetimeFigureOut">
              <a:rPr lang="fr-FR" smtClean="0"/>
              <a:t>06/09/2017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9145B-7E0B-40B2-BC14-DBE9A89D098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783541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FBD35-EE5C-4253-807E-28C527317EC0}" type="datetimeFigureOut">
              <a:rPr lang="fr-FR" smtClean="0"/>
              <a:t>06/09/2017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9145B-7E0B-40B2-BC14-DBE9A89D098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007309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FBD35-EE5C-4253-807E-28C527317EC0}" type="datetimeFigureOut">
              <a:rPr lang="fr-FR" smtClean="0"/>
              <a:t>06/09/2017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9145B-7E0B-40B2-BC14-DBE9A89D098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655804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8641" y="273629"/>
            <a:ext cx="10967040" cy="114204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C515A9-F84C-4C1F-870E-A069B26E5057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7723884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FBD35-EE5C-4253-807E-28C527317EC0}" type="datetimeFigureOut">
              <a:rPr lang="fr-FR" smtClean="0"/>
              <a:t>06/09/2017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9145B-7E0B-40B2-BC14-DBE9A89D098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669519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FBD35-EE5C-4253-807E-28C527317EC0}" type="datetimeFigureOut">
              <a:rPr lang="fr-FR" smtClean="0"/>
              <a:t>06/09/2017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9145B-7E0B-40B2-BC14-DBE9A89D098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105295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FBD35-EE5C-4253-807E-28C527317EC0}" type="datetimeFigureOut">
              <a:rPr lang="fr-FR" smtClean="0"/>
              <a:t>06/09/2017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9145B-7E0B-40B2-BC14-DBE9A89D098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812860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FBD35-EE5C-4253-807E-28C527317EC0}" type="datetimeFigureOut">
              <a:rPr lang="fr-FR" smtClean="0"/>
              <a:t>06/09/2017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9145B-7E0B-40B2-BC14-DBE9A89D098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131862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FBD35-EE5C-4253-807E-28C527317EC0}" type="datetimeFigureOut">
              <a:rPr lang="fr-FR" smtClean="0"/>
              <a:t>06/09/2017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9145B-7E0B-40B2-BC14-DBE9A89D098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795125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FBD35-EE5C-4253-807E-28C527317EC0}" type="datetimeFigureOut">
              <a:rPr lang="fr-FR" smtClean="0"/>
              <a:t>06/09/2017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9145B-7E0B-40B2-BC14-DBE9A89D098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91509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FBD35-EE5C-4253-807E-28C527317EC0}" type="datetimeFigureOut">
              <a:rPr lang="fr-FR" smtClean="0"/>
              <a:t>06/09/2017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9145B-7E0B-40B2-BC14-DBE9A89D098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351607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FBD35-EE5C-4253-807E-28C527317EC0}" type="datetimeFigureOut">
              <a:rPr lang="fr-FR" smtClean="0"/>
              <a:t>06/09/2017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9145B-7E0B-40B2-BC14-DBE9A89D098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894556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6FBD35-EE5C-4253-807E-28C527317EC0}" type="datetimeFigureOut">
              <a:rPr lang="fr-FR" smtClean="0"/>
              <a:t>06/09/2017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19145B-7E0B-40B2-BC14-DBE9A89D098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79188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3844" y="480685"/>
            <a:ext cx="6515922" cy="5963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92015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6092" y="283777"/>
            <a:ext cx="6488604" cy="2979683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96092" y="3263460"/>
            <a:ext cx="6488604" cy="2944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168734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3030" y="536028"/>
            <a:ext cx="6488604" cy="5898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325145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6809" y="643396"/>
            <a:ext cx="6488604" cy="5883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669154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</Words>
  <Application>Microsoft Office PowerPoint</Application>
  <PresentationFormat>Grand écran</PresentationFormat>
  <Paragraphs>4</Paragraphs>
  <Slides>4</Slides>
  <Notes>4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10" baseType="lpstr">
      <vt:lpstr>Microsoft YaHei</vt:lpstr>
      <vt:lpstr>Arial</vt:lpstr>
      <vt:lpstr>Calibri</vt:lpstr>
      <vt:lpstr>Calibri Light</vt:lpstr>
      <vt:lpstr>Times New Roman</vt:lpstr>
      <vt:lpstr>Thème Office</vt:lpstr>
      <vt:lpstr>Présentation PowerPoint</vt:lpstr>
      <vt:lpstr>Présentation PowerPoint</vt:lpstr>
      <vt:lpstr>Présentation PowerPoint</vt:lpstr>
      <vt:lpstr>Présentation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Florian</dc:creator>
  <cp:lastModifiedBy>Florian</cp:lastModifiedBy>
  <cp:revision>1</cp:revision>
  <dcterms:created xsi:type="dcterms:W3CDTF">2017-09-06T15:50:26Z</dcterms:created>
  <dcterms:modified xsi:type="dcterms:W3CDTF">2017-09-06T15:50:42Z</dcterms:modified>
</cp:coreProperties>
</file>